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319" r:id="rId9"/>
    <p:sldId id="323" r:id="rId10"/>
    <p:sldId id="296" r:id="rId11"/>
    <p:sldId id="326" r:id="rId12"/>
    <p:sldId id="330" r:id="rId13"/>
    <p:sldId id="300" r:id="rId14"/>
    <p:sldId id="331" r:id="rId15"/>
    <p:sldId id="298" r:id="rId16"/>
    <p:sldId id="299" r:id="rId17"/>
    <p:sldId id="301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EA8C"/>
    <a:srgbClr val="F2D57E"/>
    <a:srgbClr val="FCF5E0"/>
    <a:srgbClr val="E9E98C"/>
    <a:srgbClr val="191C21"/>
    <a:srgbClr val="0C1113"/>
    <a:srgbClr val="EB640A"/>
    <a:srgbClr val="FF8C8C"/>
    <a:srgbClr val="88BCE2"/>
    <a:srgbClr val="ED4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6" autoAdjust="0"/>
    <p:restoredTop sz="92932" autoAdjust="0"/>
  </p:normalViewPr>
  <p:slideViewPr>
    <p:cSldViewPr snapToGrid="0" showGuides="1">
      <p:cViewPr>
        <p:scale>
          <a:sx n="66" d="100"/>
          <a:sy n="66" d="100"/>
        </p:scale>
        <p:origin x="-2717" y="-38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0AD4-548D-6526-C2B5-5857C462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EE9FD-11CC-1E85-6C16-769C5FFF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F9843-D9B6-B439-C383-5CAAE2E4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88E55-E937-ECA0-1CD2-DF8C652A7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AF62-C694-F152-33AA-F189910F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256E0-470B-87A3-12C6-D392C9312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EB33F5-B0BA-8547-98AF-C9423F207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A2E9FB-5300-CEA5-BA6C-032B62992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7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0534-DE65-2B8C-F53B-AA458CF6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937FE-DB87-09EA-BB45-D4B4373DE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6CFAD3-CD5A-DBA2-0C63-98CED6356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3E73E-AFF6-0303-04FF-0DB7AD279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48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CE83-2AB8-C775-B64E-A9ACF67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17D145-B495-9F7D-A5F4-49D4282D9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FDC1B-0790-8EBD-EDF7-6ADDFC9F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0B883-B153-4263-C93C-ABCD5BF3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6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7454-5F6E-3644-0C5C-021746165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B675D-A0FA-9500-A114-6F72B9BA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B87597-7379-7C67-16A9-37E45CDEB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363EF-4B09-B2B0-9D4C-47C15D08C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0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814125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FAA9A4-7570-A130-6F18-AB73B1430018}"/>
              </a:ext>
            </a:extLst>
          </p:cNvPr>
          <p:cNvGrpSpPr/>
          <p:nvPr/>
        </p:nvGrpSpPr>
        <p:grpSpPr>
          <a:xfrm>
            <a:off x="976251" y="1804276"/>
            <a:ext cx="4606254" cy="3024982"/>
            <a:chOff x="976251" y="1943172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976251" y="1943172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BC93C43-C3BF-1466-0959-6EC72359EFAA}"/>
                </a:ext>
              </a:extLst>
            </p:cNvPr>
            <p:cNvGrpSpPr/>
            <p:nvPr/>
          </p:nvGrpSpPr>
          <p:grpSpPr>
            <a:xfrm>
              <a:off x="1190321" y="2278177"/>
              <a:ext cx="4178114" cy="2517218"/>
              <a:chOff x="1172572" y="2262439"/>
              <a:chExt cx="4178114" cy="251721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5EBE32-982B-DD94-C8CA-00697092B413}"/>
                  </a:ext>
                </a:extLst>
              </p:cNvPr>
              <p:cNvGrpSpPr/>
              <p:nvPr/>
            </p:nvGrpSpPr>
            <p:grpSpPr>
              <a:xfrm>
                <a:off x="1172572" y="2262439"/>
                <a:ext cx="1278281" cy="2517218"/>
                <a:chOff x="1172572" y="2262439"/>
                <a:chExt cx="1278281" cy="251721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98C4B62-AA64-D07A-111D-BC5CF3CE3730}"/>
                    </a:ext>
                  </a:extLst>
                </p:cNvPr>
                <p:cNvSpPr/>
                <p:nvPr/>
              </p:nvSpPr>
              <p:spPr>
                <a:xfrm>
                  <a:off x="1172572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BACDE6-6221-4768-48B5-0131ECD1CEFC}"/>
                    </a:ext>
                  </a:extLst>
                </p:cNvPr>
                <p:cNvSpPr txBox="1"/>
                <p:nvPr/>
              </p:nvSpPr>
              <p:spPr>
                <a:xfrm>
                  <a:off x="1571261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1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1377068" y="3629421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1466105" y="2286647"/>
                  <a:ext cx="6912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E1C098-A6FD-0FB3-0CDA-1824F81ADA9D}"/>
                  </a:ext>
                </a:extLst>
              </p:cNvPr>
              <p:cNvGrpSpPr/>
              <p:nvPr/>
            </p:nvGrpSpPr>
            <p:grpSpPr>
              <a:xfrm>
                <a:off x="2622489" y="2262439"/>
                <a:ext cx="1278281" cy="2517218"/>
                <a:chOff x="2578847" y="2262439"/>
                <a:chExt cx="1278281" cy="2517218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CE91E01-12D4-5616-FBF6-9A1A6AF74889}"/>
                    </a:ext>
                  </a:extLst>
                </p:cNvPr>
                <p:cNvSpPr/>
                <p:nvPr/>
              </p:nvSpPr>
              <p:spPr>
                <a:xfrm>
                  <a:off x="2578847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CB26841-0BD6-3BA6-6B9B-12738D1FC843}"/>
                    </a:ext>
                  </a:extLst>
                </p:cNvPr>
                <p:cNvSpPr txBox="1"/>
                <p:nvPr/>
              </p:nvSpPr>
              <p:spPr>
                <a:xfrm>
                  <a:off x="2977536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2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2719417" y="2979717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2760170" y="2286647"/>
                  <a:ext cx="9156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성장기의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13C4141-4256-3614-6546-5F41515A2F2B}"/>
                  </a:ext>
                </a:extLst>
              </p:cNvPr>
              <p:cNvGrpSpPr/>
              <p:nvPr/>
            </p:nvGrpSpPr>
            <p:grpSpPr>
              <a:xfrm>
                <a:off x="4072405" y="2262439"/>
                <a:ext cx="1278281" cy="2517218"/>
                <a:chOff x="4072405" y="2262439"/>
                <a:chExt cx="1278281" cy="251721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FCA3DE2-9093-5048-FE3C-206A03006DCA}"/>
                    </a:ext>
                  </a:extLst>
                </p:cNvPr>
                <p:cNvSpPr/>
                <p:nvPr/>
              </p:nvSpPr>
              <p:spPr>
                <a:xfrm>
                  <a:off x="4072405" y="2262439"/>
                  <a:ext cx="1278281" cy="251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FCF5E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8440F94-6393-BF5A-3DEC-1235104DA412}"/>
                    </a:ext>
                  </a:extLst>
                </p:cNvPr>
                <p:cNvSpPr txBox="1"/>
                <p:nvPr/>
              </p:nvSpPr>
              <p:spPr>
                <a:xfrm>
                  <a:off x="4471094" y="4641158"/>
                  <a:ext cx="48090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&lt; 3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단계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highlight>
                        <a:srgbClr val="FCF5E0"/>
                      </a:highlight>
                    </a:rPr>
                    <a:t>&gt;</a:t>
                  </a:r>
                </a:p>
              </p:txBody>
            </p:sp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4115589" y="2668166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4324260" y="2286647"/>
                  <a:ext cx="774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성체의 사슴</a:t>
                  </a:r>
                  <a:endParaRPr lang="en-US" altLang="ko-KR" dirty="0"/>
                </a:p>
                <a:p>
                  <a:r>
                    <a:rPr lang="en-US" altLang="ko-KR" dirty="0"/>
                    <a:t>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378927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5AAF395-873D-30AD-8CAD-7CD38FC7227D}"/>
                  </a:ext>
                </a:extLst>
              </p:cNvPr>
              <p:cNvSpPr/>
              <p:nvPr/>
            </p:nvSpPr>
            <p:spPr>
              <a:xfrm>
                <a:off x="3828844" y="3445658"/>
                <a:ext cx="315488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BB970FE-1905-C47E-C25F-2930F13A0AED}"/>
              </a:ext>
            </a:extLst>
          </p:cNvPr>
          <p:cNvGrpSpPr/>
          <p:nvPr/>
        </p:nvGrpSpPr>
        <p:grpSpPr>
          <a:xfrm>
            <a:off x="294018" y="804194"/>
            <a:ext cx="902419" cy="153888"/>
            <a:chOff x="300038" y="465292"/>
            <a:chExt cx="902419" cy="1538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78E8410-AD6E-B361-5D6F-FB2D6997C959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6A6E458-9899-4F7E-424E-CDD9BA62CE6E}"/>
                </a:ext>
              </a:extLst>
            </p:cNvPr>
            <p:cNvSpPr txBox="1"/>
            <p:nvPr/>
          </p:nvSpPr>
          <p:spPr>
            <a:xfrm>
              <a:off x="471488" y="465292"/>
              <a:ext cx="730969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외형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A6E-40D4-5A2A-AF6A-276A1AB2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2F9661-C4F8-607E-6519-FDE4851D48A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EB8C9E8-A855-6F45-0223-6849FE914E6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DBBCC8-122A-9124-43EC-977DDE3D75D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7700317-A76D-F68A-F39A-01FE44A699D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EE6757-4263-FE30-5A03-3F27435E17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EB115F5C-761D-D17C-E0E9-4D5CF45CD1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ABEBC1D-472B-8C5C-1021-4176872D06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C69535-D6D9-2986-05C7-C4695605CCA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2445DC-3403-5789-F066-1747E3FA2B4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DCAFE3-11E2-C3E9-C18C-623533D8462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2F2A2-68B1-10BD-857B-B6C8492050B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47F10D-9835-12A1-6DEB-6B3D3F77072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8E214B-6EF3-2046-5D3A-1DB6AE8FD01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421689C-EAA2-D20F-68C3-A58EFC9C83E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36CE842-CA2B-2E80-368C-01F08ABBBC9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BAD1024-6BFE-1909-12E3-EE56ABBB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FC8BF03-2739-A5A6-35A0-4D9F5928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206CD0-9305-1BCF-3603-E83CFD796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AAD060E-0C0B-C2E8-F783-C37D60F7D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87FC2661-8EA4-BD8C-969C-F110D070025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BE38597-644A-6812-9735-16060229C47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E486C82-A171-BF68-EC48-0DE04B80DD3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4C038BE-C9F0-6313-5CDD-502E852D665C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527CAEF-CB4D-945E-EE3C-302A0EAB9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6A35C6A-1E13-93C5-0FCD-9D8CD72CEF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DF16D30-4B7A-B610-276C-0E26A46C574F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AF63ABA-24FC-0EA6-5F5F-6225FD4B697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EC02379-2AD2-DAB7-C79F-29573694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F82AA4-DD90-93D3-5066-1A8E8C2F719B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39790-B04A-72FD-5042-2ED22CA389C6}"/>
              </a:ext>
            </a:extLst>
          </p:cNvPr>
          <p:cNvGrpSpPr/>
          <p:nvPr/>
        </p:nvGrpSpPr>
        <p:grpSpPr>
          <a:xfrm>
            <a:off x="696711" y="1871559"/>
            <a:ext cx="4935714" cy="2590948"/>
            <a:chOff x="588279" y="3600591"/>
            <a:chExt cx="4935714" cy="25909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7460E0F-D22B-2863-0434-BC8BD130C157}"/>
                </a:ext>
              </a:extLst>
            </p:cNvPr>
            <p:cNvGrpSpPr/>
            <p:nvPr/>
          </p:nvGrpSpPr>
          <p:grpSpPr>
            <a:xfrm>
              <a:off x="588279" y="3600591"/>
              <a:ext cx="4935714" cy="2590948"/>
              <a:chOff x="1037957" y="1908964"/>
              <a:chExt cx="4935714" cy="2590948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34FC5E2-272A-B854-1981-4E696CE340A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D37B52B5-C3EF-7ECD-0954-063EA0B8C2A9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904400" cy="246221"/>
                <a:chOff x="728379" y="1010408"/>
                <a:chExt cx="1904400" cy="259681"/>
              </a:xfrm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E5D10320-E6A5-6EC7-E73C-CCB84B75A47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904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8EE43777-5F20-4ECB-8DDC-32F353089168}"/>
                    </a:ext>
                  </a:extLst>
                </p:cNvPr>
                <p:cNvSpPr txBox="1"/>
                <p:nvPr/>
              </p:nvSpPr>
              <p:spPr>
                <a:xfrm>
                  <a:off x="801172" y="1010408"/>
                  <a:ext cx="175881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현신에 필요한 게이지 수치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926E8EB9-D22D-1E3F-5923-9FBD006E9B55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9" y="5212533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A3EC748-540F-C9D2-2D9B-77A9712757F1}"/>
                </a:ext>
              </a:extLst>
            </p:cNvPr>
            <p:cNvGrpSpPr/>
            <p:nvPr/>
          </p:nvGrpSpPr>
          <p:grpSpPr>
            <a:xfrm>
              <a:off x="700680" y="4130432"/>
              <a:ext cx="4710912" cy="936122"/>
              <a:chOff x="2123536" y="1343151"/>
              <a:chExt cx="4710912" cy="93612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D1E4CFC-B9DE-305A-D6F9-87BDABB0D439}"/>
                  </a:ext>
                </a:extLst>
              </p:cNvPr>
              <p:cNvSpPr/>
              <p:nvPr/>
            </p:nvSpPr>
            <p:spPr>
              <a:xfrm>
                <a:off x="2269117" y="1788045"/>
                <a:ext cx="720000" cy="244800"/>
              </a:xfrm>
              <a:prstGeom prst="rect">
                <a:avLst/>
              </a:prstGeom>
              <a:solidFill>
                <a:srgbClr val="FCDA5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B105C3-CB58-F7F8-6847-ECCEFF4BDEE2}"/>
                  </a:ext>
                </a:extLst>
              </p:cNvPr>
              <p:cNvSpPr/>
              <p:nvPr/>
            </p:nvSpPr>
            <p:spPr>
              <a:xfrm>
                <a:off x="2988272" y="1788045"/>
                <a:ext cx="1440000" cy="244800"/>
              </a:xfrm>
              <a:prstGeom prst="rect">
                <a:avLst/>
              </a:prstGeom>
              <a:solidFill>
                <a:srgbClr val="F6804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FBE8053-5510-FDB8-678A-59C5035F4E6D}"/>
                  </a:ext>
                </a:extLst>
              </p:cNvPr>
              <p:cNvSpPr/>
              <p:nvPr/>
            </p:nvSpPr>
            <p:spPr>
              <a:xfrm>
                <a:off x="4427425" y="1788045"/>
                <a:ext cx="2160000" cy="244800"/>
              </a:xfrm>
              <a:prstGeom prst="rect">
                <a:avLst/>
              </a:prstGeom>
              <a:solidFill>
                <a:srgbClr val="ED4D3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1ED19B9-8FED-2594-2274-BA864F3DA004}"/>
                  </a:ext>
                </a:extLst>
              </p:cNvPr>
              <p:cNvSpPr/>
              <p:nvPr/>
            </p:nvSpPr>
            <p:spPr>
              <a:xfrm>
                <a:off x="2267425" y="1788046"/>
                <a:ext cx="4320000" cy="244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7DB5619C-52C8-B66A-BCB7-89EDB6E39918}"/>
                  </a:ext>
                </a:extLst>
              </p:cNvPr>
              <p:cNvGrpSpPr/>
              <p:nvPr/>
            </p:nvGrpSpPr>
            <p:grpSpPr>
              <a:xfrm>
                <a:off x="2848718" y="1539671"/>
                <a:ext cx="284353" cy="497299"/>
                <a:chOff x="949037" y="1611266"/>
                <a:chExt cx="284353" cy="497299"/>
              </a:xfrm>
            </p:grpSpPr>
            <p:pic>
              <p:nvPicPr>
                <p:cNvPr id="104" name="그림 103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656335E9-2E03-1BC9-8E3F-9CF40C9A5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949037" y="1611266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105" name="그림 104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709C97B-C7E2-7BA3-42D5-CECE12993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1052047" y="1952479"/>
                  <a:ext cx="78331" cy="15608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AC807E48-D084-986E-4345-BDFC3FE6490C}"/>
                  </a:ext>
                </a:extLst>
              </p:cNvPr>
              <p:cNvGrpSpPr/>
              <p:nvPr/>
            </p:nvGrpSpPr>
            <p:grpSpPr>
              <a:xfrm>
                <a:off x="4287808" y="1539671"/>
                <a:ext cx="284353" cy="497299"/>
                <a:chOff x="2033273" y="1364324"/>
                <a:chExt cx="284353" cy="497299"/>
              </a:xfrm>
            </p:grpSpPr>
            <p:pic>
              <p:nvPicPr>
                <p:cNvPr id="85" name="그림 84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87CF0228-304B-3026-A8ED-77AF031C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2033273" y="1364324"/>
                  <a:ext cx="284353" cy="497299"/>
                </a:xfrm>
                <a:prstGeom prst="rect">
                  <a:avLst/>
                </a:prstGeom>
              </p:spPr>
            </p:pic>
            <p:pic>
              <p:nvPicPr>
                <p:cNvPr id="86" name="그림 85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B730BEA1-D72F-1A66-1304-55F67973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2094003" y="1558796"/>
                  <a:ext cx="163391" cy="30282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pic>
            <p:nvPicPr>
              <p:cNvPr id="41" name="그림 40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09F6AFF4-701E-8D0B-B541-BBA18B822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6446961" y="1539671"/>
                <a:ext cx="284353" cy="497299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124" name="그림 123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C4011C5-82A2-8A0B-358E-20F461BA6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2123536" y="1539671"/>
                <a:ext cx="284353" cy="4972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4304-3ACC-BE8A-8FAC-9230FA0B7422}"/>
                  </a:ext>
                </a:extLst>
              </p:cNvPr>
              <p:cNvSpPr txBox="1"/>
              <p:nvPr/>
            </p:nvSpPr>
            <p:spPr>
              <a:xfrm>
                <a:off x="273928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1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28CD82-6604-15E6-9280-7A557D4B4435}"/>
                  </a:ext>
                </a:extLst>
              </p:cNvPr>
              <p:cNvSpPr txBox="1"/>
              <p:nvPr/>
            </p:nvSpPr>
            <p:spPr>
              <a:xfrm>
                <a:off x="4175627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2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6902A-22FA-B40C-2F05-2C6A4813FF64}"/>
                  </a:ext>
                </a:extLst>
              </p:cNvPr>
              <p:cNvSpPr txBox="1"/>
              <p:nvPr/>
            </p:nvSpPr>
            <p:spPr>
              <a:xfrm>
                <a:off x="6340402" y="1343151"/>
                <a:ext cx="4940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</a:rPr>
                  <a:t>단계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D18FB-D62C-B459-A6F7-067E8FCBE5B1}"/>
                  </a:ext>
                </a:extLst>
              </p:cNvPr>
              <p:cNvSpPr txBox="1"/>
              <p:nvPr/>
            </p:nvSpPr>
            <p:spPr>
              <a:xfrm>
                <a:off x="2123536" y="2033052"/>
                <a:ext cx="2696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B58CE-07A9-930B-E2E6-733D8C9B07A4}"/>
                  </a:ext>
                </a:extLst>
              </p:cNvPr>
              <p:cNvSpPr txBox="1"/>
              <p:nvPr/>
            </p:nvSpPr>
            <p:spPr>
              <a:xfrm>
                <a:off x="6355343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4ABCF-E2B4-C9EF-7D33-37187E49F551}"/>
                  </a:ext>
                </a:extLst>
              </p:cNvPr>
              <p:cNvSpPr txBox="1"/>
              <p:nvPr/>
            </p:nvSpPr>
            <p:spPr>
              <a:xfrm>
                <a:off x="2765704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9A53DA-9F9B-99DF-BCB5-7A64543C3E48}"/>
                  </a:ext>
                </a:extLst>
              </p:cNvPr>
              <p:cNvSpPr txBox="1"/>
              <p:nvPr/>
            </p:nvSpPr>
            <p:spPr>
              <a:xfrm>
                <a:off x="4210571" y="2033052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300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045A7A-25E3-95C1-79C9-26F0C20B7D45}"/>
                </a:ext>
              </a:extLst>
            </p:cNvPr>
            <p:cNvGrpSpPr/>
            <p:nvPr/>
          </p:nvGrpSpPr>
          <p:grpSpPr>
            <a:xfrm>
              <a:off x="1287062" y="5393848"/>
              <a:ext cx="3538148" cy="652013"/>
              <a:chOff x="2680554" y="2757199"/>
              <a:chExt cx="3538148" cy="6520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292C1E-8F29-FD3C-1A43-94F577D4E921}"/>
                  </a:ext>
                </a:extLst>
              </p:cNvPr>
              <p:cNvSpPr txBox="1"/>
              <p:nvPr/>
            </p:nvSpPr>
            <p:spPr>
              <a:xfrm>
                <a:off x="2680554" y="2757199"/>
                <a:ext cx="3538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게이지의 총량은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600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현신을 위해 필요한 게이지 수치는 다음과 같습니다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F1047F0-C846-DD53-8136-CF84DDAB09BE}"/>
                  </a:ext>
                </a:extLst>
              </p:cNvPr>
              <p:cNvGrpSpPr/>
              <p:nvPr/>
            </p:nvGrpSpPr>
            <p:grpSpPr>
              <a:xfrm>
                <a:off x="3102131" y="3286101"/>
                <a:ext cx="2159183" cy="123111"/>
                <a:chOff x="4945336" y="2835738"/>
                <a:chExt cx="2159183" cy="12311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53C226-06D5-7BD1-E7E8-93B2DF9614EC}"/>
                    </a:ext>
                  </a:extLst>
                </p:cNvPr>
                <p:cNvSpPr txBox="1"/>
                <p:nvPr/>
              </p:nvSpPr>
              <p:spPr>
                <a:xfrm>
                  <a:off x="4945336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- 100 ]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42B85-877F-277D-7C25-22BE23489B9D}"/>
                    </a:ext>
                  </a:extLst>
                </p:cNvPr>
                <p:cNvSpPr txBox="1"/>
                <p:nvPr/>
              </p:nvSpPr>
              <p:spPr>
                <a:xfrm>
                  <a:off x="5691503" y="2835738"/>
                  <a:ext cx="65242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[ 2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- 300 ]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3CC3F5-B005-A8AA-113E-05C36EF33AB7}"/>
                    </a:ext>
                  </a:extLst>
                </p:cNvPr>
                <p:cNvSpPr txBox="1"/>
                <p:nvPr/>
              </p:nvSpPr>
              <p:spPr>
                <a:xfrm>
                  <a:off x="6437670" y="2835738"/>
                  <a:ext cx="66684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[ 3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– 600 ]</a:t>
                  </a: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A5D952-E8E6-3511-D2A7-E067082513C4}"/>
              </a:ext>
            </a:extLst>
          </p:cNvPr>
          <p:cNvGrpSpPr/>
          <p:nvPr/>
        </p:nvGrpSpPr>
        <p:grpSpPr>
          <a:xfrm>
            <a:off x="6559575" y="1871559"/>
            <a:ext cx="4935714" cy="2590950"/>
            <a:chOff x="6471452" y="1871559"/>
            <a:chExt cx="4935714" cy="2590950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4257B91-A25A-2B9F-430C-FF9B02336856}"/>
                </a:ext>
              </a:extLst>
            </p:cNvPr>
            <p:cNvGrpSpPr/>
            <p:nvPr/>
          </p:nvGrpSpPr>
          <p:grpSpPr>
            <a:xfrm>
              <a:off x="6471452" y="1871559"/>
              <a:ext cx="4935714" cy="2590950"/>
              <a:chOff x="1037957" y="1908964"/>
              <a:chExt cx="4935714" cy="2590950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470D23A3-833C-EA22-E580-A478DC9E27FD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935714" cy="2448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B1AB223A-EA8A-9444-B030-3FB81E06DE60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1173600" cy="246221"/>
                <a:chOff x="728379" y="1010408"/>
                <a:chExt cx="1173600" cy="259681"/>
              </a:xfrm>
            </p:grpSpPr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08DCB7A-E495-7B23-90C4-B3EE017BEE66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90811979-3EF5-A4E8-4BDF-01A49DEDA0E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027845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소모 방식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319C3B-517F-04FB-442E-A8BEFCE960B6}"/>
                </a:ext>
              </a:extLst>
            </p:cNvPr>
            <p:cNvSpPr txBox="1"/>
            <p:nvPr/>
          </p:nvSpPr>
          <p:spPr>
            <a:xfrm>
              <a:off x="6875283" y="4102371"/>
              <a:ext cx="41280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활성화된 단계에 필요한 만큼 소모하고 남은 수치에 따라 게이지가 변합니다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F4A4458-EC30-A68C-E8C4-963AD1872521}"/>
                </a:ext>
              </a:extLst>
            </p:cNvPr>
            <p:cNvGrpSpPr/>
            <p:nvPr/>
          </p:nvGrpSpPr>
          <p:grpSpPr>
            <a:xfrm>
              <a:off x="6695004" y="2198061"/>
              <a:ext cx="4488610" cy="1676721"/>
              <a:chOff x="480483" y="3960468"/>
              <a:chExt cx="4488610" cy="1676721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8D2669F-68E9-CC8F-7385-19F0E44F68D3}"/>
                  </a:ext>
                </a:extLst>
              </p:cNvPr>
              <p:cNvSpPr/>
              <p:nvPr/>
            </p:nvSpPr>
            <p:spPr>
              <a:xfrm>
                <a:off x="2350185" y="3960468"/>
                <a:ext cx="2618908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7CAC6A5-BD74-2268-96F9-D6C04CD4CE18}"/>
                  </a:ext>
                </a:extLst>
              </p:cNvPr>
              <p:cNvSpPr/>
              <p:nvPr/>
            </p:nvSpPr>
            <p:spPr>
              <a:xfrm>
                <a:off x="499996" y="3960468"/>
                <a:ext cx="971879" cy="1477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1CCA8D1-AB30-7638-01C9-9DA740E5E4A8}"/>
                  </a:ext>
                </a:extLst>
              </p:cNvPr>
              <p:cNvGrpSpPr/>
              <p:nvPr/>
            </p:nvGrpSpPr>
            <p:grpSpPr>
              <a:xfrm>
                <a:off x="761555" y="4376106"/>
                <a:ext cx="448760" cy="784826"/>
                <a:chOff x="681237" y="4098448"/>
                <a:chExt cx="448760" cy="784826"/>
              </a:xfrm>
            </p:grpSpPr>
            <p:pic>
              <p:nvPicPr>
                <p:cNvPr id="99" name="그림 98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EBF29584-2095-B9A3-AE58-8A3F1A18D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681237" y="4098448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0" name="그림 99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9C2B0939-10CA-ACAA-37D4-2B9A9F3CF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58081" r="38975" b="16615"/>
                <a:stretch/>
              </p:blipFill>
              <p:spPr>
                <a:xfrm>
                  <a:off x="777080" y="4586477"/>
                  <a:ext cx="257861" cy="29679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1" name="그림 100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D2F26A6-AB9C-4736-DA74-73AD8D81B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843806" y="4636942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77370AA0-E35A-360A-EEE6-A48D6517F6EB}"/>
                  </a:ext>
                </a:extLst>
              </p:cNvPr>
              <p:cNvGrpSpPr/>
              <p:nvPr/>
            </p:nvGrpSpPr>
            <p:grpSpPr>
              <a:xfrm>
                <a:off x="1471876" y="4503989"/>
                <a:ext cx="885178" cy="580373"/>
                <a:chOff x="1471876" y="4503989"/>
                <a:chExt cx="885178" cy="580373"/>
              </a:xfrm>
            </p:grpSpPr>
            <p:sp>
              <p:nvSpPr>
                <p:cNvPr id="116" name="화살표: 오른쪽 115">
                  <a:extLst>
                    <a:ext uri="{FF2B5EF4-FFF2-40B4-BE49-F238E27FC236}">
                      <a16:creationId xmlns:a16="http://schemas.microsoft.com/office/drawing/2014/main" id="{20B87953-28E3-1833-A4E2-E262C519CAA2}"/>
                    </a:ext>
                  </a:extLst>
                </p:cNvPr>
                <p:cNvSpPr/>
                <p:nvPr/>
              </p:nvSpPr>
              <p:spPr>
                <a:xfrm>
                  <a:off x="1567718" y="4718138"/>
                  <a:ext cx="685262" cy="150780"/>
                </a:xfrm>
                <a:prstGeom prst="rightArrow">
                  <a:avLst/>
                </a:prstGeom>
                <a:solidFill>
                  <a:srgbClr val="F2D57E"/>
                </a:solidFill>
                <a:ln w="1270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207BDF0-9792-A783-74FD-D321564A2C61}"/>
                    </a:ext>
                  </a:extLst>
                </p:cNvPr>
                <p:cNvSpPr txBox="1"/>
                <p:nvPr/>
              </p:nvSpPr>
              <p:spPr>
                <a:xfrm>
                  <a:off x="1603323" y="4503989"/>
                  <a:ext cx="62228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현신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</a:rPr>
                    <a:t>Ⅰ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D987534-EBD1-3126-BDC4-4F5C1E126DEC}"/>
                    </a:ext>
                  </a:extLst>
                </p:cNvPr>
                <p:cNvSpPr txBox="1"/>
                <p:nvPr/>
              </p:nvSpPr>
              <p:spPr>
                <a:xfrm>
                  <a:off x="1471876" y="4868918"/>
                  <a:ext cx="88517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게이지 </a:t>
                  </a:r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</a:t>
                  </a:r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소모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9F7396F-5C3F-4EED-6801-E4C7B402A496}"/>
                  </a:ext>
                </a:extLst>
              </p:cNvPr>
              <p:cNvSpPr txBox="1"/>
              <p:nvPr/>
            </p:nvSpPr>
            <p:spPr>
              <a:xfrm>
                <a:off x="598650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보유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(250)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E29D077-4ADC-4FC6-81F5-13E820C15785}"/>
                  </a:ext>
                </a:extLst>
              </p:cNvPr>
              <p:cNvSpPr txBox="1"/>
              <p:nvPr/>
            </p:nvSpPr>
            <p:spPr>
              <a:xfrm>
                <a:off x="568193" y="5191575"/>
                <a:ext cx="8354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100 + 150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2A8665-5DE0-1775-BBC1-14D4C548BF97}"/>
                  </a:ext>
                </a:extLst>
              </p:cNvPr>
              <p:cNvSpPr txBox="1"/>
              <p:nvPr/>
            </p:nvSpPr>
            <p:spPr>
              <a:xfrm>
                <a:off x="480483" y="5514078"/>
                <a:ext cx="604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 활성화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BF9E0727-C66F-B623-6DE4-51BAEDA532C8}"/>
                  </a:ext>
                </a:extLst>
              </p:cNvPr>
              <p:cNvCxnSpPr>
                <a:cxnSpLocks/>
                <a:endCxn id="136" idx="0"/>
              </p:cNvCxnSpPr>
              <p:nvPr/>
            </p:nvCxnSpPr>
            <p:spPr>
              <a:xfrm>
                <a:off x="782649" y="5389013"/>
                <a:ext cx="0" cy="125065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8D7ABA54-3E7D-8625-5AC9-FC3353134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283" y="5389013"/>
                <a:ext cx="201302" cy="0"/>
              </a:xfrm>
              <a:prstGeom prst="line">
                <a:avLst/>
              </a:prstGeom>
              <a:ln w="9525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1E9030-9C11-2294-5074-0A8E28A8C5AA}"/>
                  </a:ext>
                </a:extLst>
              </p:cNvPr>
              <p:cNvSpPr txBox="1"/>
              <p:nvPr/>
            </p:nvSpPr>
            <p:spPr>
              <a:xfrm>
                <a:off x="3272353" y="4009136"/>
                <a:ext cx="774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남은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(150)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0229ED4-CD8F-0C27-4ABA-DFC852215289}"/>
                  </a:ext>
                </a:extLst>
              </p:cNvPr>
              <p:cNvGrpSpPr/>
              <p:nvPr/>
            </p:nvGrpSpPr>
            <p:grpSpPr>
              <a:xfrm>
                <a:off x="3964532" y="4376106"/>
                <a:ext cx="821324" cy="1261083"/>
                <a:chOff x="4076695" y="4376106"/>
                <a:chExt cx="821324" cy="1261083"/>
              </a:xfrm>
            </p:grpSpPr>
            <p:pic>
              <p:nvPicPr>
                <p:cNvPr id="102" name="그림 10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D5F4D18-671B-7A51-6872-8A5578412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4298376" y="4376106"/>
                  <a:ext cx="448760" cy="784826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1486DBAD-253E-6DBE-6B27-8D3E89EFB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76055" r="38975" b="16615"/>
                <a:stretch/>
              </p:blipFill>
              <p:spPr>
                <a:xfrm>
                  <a:off x="4394221" y="5074953"/>
                  <a:ext cx="257861" cy="8597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6" name="그림 105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9400EF15-196A-06D2-F876-73C0306E7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4460947" y="4914600"/>
                  <a:ext cx="123621" cy="246332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51D1FDE-488C-BFA8-6B79-39B7A8C84643}"/>
                    </a:ext>
                  </a:extLst>
                </p:cNvPr>
                <p:cNvSpPr txBox="1"/>
                <p:nvPr/>
              </p:nvSpPr>
              <p:spPr>
                <a:xfrm>
                  <a:off x="4147494" y="5191575"/>
                  <a:ext cx="75052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100 + 50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6BFC814-A9AC-C5F5-099F-23FB343A0C05}"/>
                    </a:ext>
                  </a:extLst>
                </p:cNvPr>
                <p:cNvSpPr txBox="1"/>
                <p:nvPr/>
              </p:nvSpPr>
              <p:spPr>
                <a:xfrm>
                  <a:off x="4076695" y="5514078"/>
                  <a:ext cx="60433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(1</a:t>
                  </a:r>
                  <a:r>
                    <a:rPr lang="ko-KR" alt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 활성화</a:t>
                  </a:r>
                  <a:r>
                    <a:rPr lang="en-US" altLang="ko-KR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944810FA-F049-E07B-1143-B442C58A1D08}"/>
                    </a:ext>
                  </a:extLst>
                </p:cNvPr>
                <p:cNvCxnSpPr>
                  <a:cxnSpLocks/>
                  <a:endCxn id="155" idx="0"/>
                </p:cNvCxnSpPr>
                <p:nvPr/>
              </p:nvCxnSpPr>
              <p:spPr>
                <a:xfrm>
                  <a:off x="4378861" y="5389013"/>
                  <a:ext cx="0" cy="125065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0531781B-EABB-4550-BC4E-BE3661BF4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6292" y="5389013"/>
                  <a:ext cx="201302" cy="0"/>
                </a:xfrm>
                <a:prstGeom prst="line">
                  <a:avLst/>
                </a:prstGeom>
                <a:ln w="9525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1A342530-DCD6-8CF8-A05D-850392C08A76}"/>
                  </a:ext>
                </a:extLst>
              </p:cNvPr>
              <p:cNvGrpSpPr/>
              <p:nvPr/>
            </p:nvGrpSpPr>
            <p:grpSpPr>
              <a:xfrm>
                <a:off x="2437069" y="4376106"/>
                <a:ext cx="835485" cy="1061690"/>
                <a:chOff x="2418382" y="4376106"/>
                <a:chExt cx="835485" cy="1061690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14C32256-3B17-608F-DEF1-19C2EC97DABB}"/>
                    </a:ext>
                  </a:extLst>
                </p:cNvPr>
                <p:cNvGrpSpPr/>
                <p:nvPr/>
              </p:nvGrpSpPr>
              <p:grpSpPr>
                <a:xfrm>
                  <a:off x="2611744" y="4376106"/>
                  <a:ext cx="448760" cy="784826"/>
                  <a:chOff x="2827372" y="5160932"/>
                  <a:chExt cx="448760" cy="784826"/>
                </a:xfrm>
              </p:grpSpPr>
              <p:pic>
                <p:nvPicPr>
                  <p:cNvPr id="112" name="그림 11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0EEF30B0-CA2F-418F-EA36-9D37458FF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2827372" y="5160932"/>
                    <a:ext cx="448760" cy="78482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414C205C-8CD4-ECD3-428F-D692B3401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58081" r="38975" b="16615"/>
                  <a:stretch/>
                </p:blipFill>
                <p:spPr>
                  <a:xfrm>
                    <a:off x="2923215" y="5648961"/>
                    <a:ext cx="257861" cy="29679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114" name="그림 11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890C10-34C9-8218-6CC3-D56F6C226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2982321" y="5699426"/>
                    <a:ext cx="123621" cy="246332"/>
                  </a:xfrm>
                  <a:prstGeom prst="rect">
                    <a:avLst/>
                  </a:prstGeom>
                  <a:noFill/>
                  <a:effectLst/>
                </p:spPr>
              </p:pic>
            </p:grpSp>
            <p:grpSp>
              <p:nvGrpSpPr>
                <p:cNvPr id="175" name="그룹 174">
                  <a:extLst>
                    <a:ext uri="{FF2B5EF4-FFF2-40B4-BE49-F238E27FC236}">
                      <a16:creationId xmlns:a16="http://schemas.microsoft.com/office/drawing/2014/main" id="{0A54F2D3-78C1-683B-B986-8A01DED01E9A}"/>
                    </a:ext>
                  </a:extLst>
                </p:cNvPr>
                <p:cNvGrpSpPr/>
                <p:nvPr/>
              </p:nvGrpSpPr>
              <p:grpSpPr>
                <a:xfrm>
                  <a:off x="2418382" y="5191575"/>
                  <a:ext cx="835485" cy="246221"/>
                  <a:chOff x="2444612" y="5191575"/>
                  <a:chExt cx="835485" cy="246221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4356B57D-283B-230F-321C-B4723784B8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44612" y="5191575"/>
                    <a:ext cx="83548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100 + 150</a:t>
                    </a:r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3B723C3C-C34E-124B-DCE4-90E9FA986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00113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51CABB3C-7AF6-B1BF-3867-E044EC426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48" y="5324845"/>
                    <a:ext cx="201302" cy="0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1256A9EC-38FF-DD0A-84D2-ABCBA9FC4286}"/>
                  </a:ext>
                </a:extLst>
              </p:cNvPr>
              <p:cNvGrpSpPr/>
              <p:nvPr/>
            </p:nvGrpSpPr>
            <p:grpSpPr>
              <a:xfrm>
                <a:off x="3129538" y="4581751"/>
                <a:ext cx="1017956" cy="424848"/>
                <a:chOff x="3232279" y="4641467"/>
                <a:chExt cx="1017956" cy="424848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A67339-DC0E-64BF-9743-4E548573E25D}"/>
                    </a:ext>
                  </a:extLst>
                </p:cNvPr>
                <p:cNvSpPr txBox="1"/>
                <p:nvPr/>
              </p:nvSpPr>
              <p:spPr>
                <a:xfrm>
                  <a:off x="3256189" y="4641467"/>
                  <a:ext cx="97013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남은 게이지에 따라 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61CADB7-A3E9-7B06-E4F7-80F98C581AEC}"/>
                    </a:ext>
                  </a:extLst>
                </p:cNvPr>
                <p:cNvSpPr txBox="1"/>
                <p:nvPr/>
              </p:nvSpPr>
              <p:spPr>
                <a:xfrm>
                  <a:off x="3312294" y="4850871"/>
                  <a:ext cx="85792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 변화</a:t>
                  </a:r>
                  <a:endParaRPr lang="en-US" altLang="ko-KR" sz="8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179" name="직선 화살표 연결선 178">
                  <a:extLst>
                    <a:ext uri="{FF2B5EF4-FFF2-40B4-BE49-F238E27FC236}">
                      <a16:creationId xmlns:a16="http://schemas.microsoft.com/office/drawing/2014/main" id="{0B96CA00-25B1-EA2D-7D58-32549FB60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79" y="4853891"/>
                  <a:ext cx="1017956" cy="0"/>
                </a:xfrm>
                <a:prstGeom prst="straightConnector1">
                  <a:avLst/>
                </a:prstGeom>
                <a:ln w="12700">
                  <a:solidFill>
                    <a:srgbClr val="F2D57E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9B00319F-7F66-7F61-B3DE-47A8EBBDB03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452" y="4004486"/>
              <a:ext cx="493571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DE16E0-7AF9-5B36-0C36-9C6F0463232B}"/>
              </a:ext>
            </a:extLst>
          </p:cNvPr>
          <p:cNvGrpSpPr/>
          <p:nvPr/>
        </p:nvGrpSpPr>
        <p:grpSpPr>
          <a:xfrm>
            <a:off x="294018" y="804194"/>
            <a:ext cx="1014630" cy="153888"/>
            <a:chOff x="300038" y="465292"/>
            <a:chExt cx="1014630" cy="1538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BA5501-BA7E-8444-46D7-881141512F6F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9354DC-D672-0F46-8C90-9AAA8F308746}"/>
                </a:ext>
              </a:extLst>
            </p:cNvPr>
            <p:cNvSpPr txBox="1"/>
            <p:nvPr/>
          </p:nvSpPr>
          <p:spPr>
            <a:xfrm>
              <a:off x="471488" y="465292"/>
              <a:ext cx="84318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게이지 세부 설정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3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B342-FFCF-3B27-C07C-57BBC774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715EE6-49F4-2F68-DF16-C6E46E037669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F6D5E4-2537-FFF3-B963-44C4A22FFF3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5ABFBBA-7115-5C1C-7D10-4AEA04426E7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07B4D9-ED3F-E76F-31EC-6BBD2CA183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918D367-A4B6-C9C5-ABB3-60ADF4B881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35435321-A46F-1E2F-7F74-9E15F047B6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49AC31F-1387-4CBC-8650-5564EB850B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03B1BD-9EBF-6E1D-EA8E-38E1F1068CC4}"/>
              </a:ext>
            </a:extLst>
          </p:cNvPr>
          <p:cNvSpPr txBox="1"/>
          <p:nvPr/>
        </p:nvSpPr>
        <p:spPr>
          <a:xfrm>
            <a:off x="1477674" y="159711"/>
            <a:ext cx="164606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3CC1B-96F4-11FE-E4C5-17227C76774F}"/>
              </a:ext>
            </a:extLst>
          </p:cNvPr>
          <p:cNvGrpSpPr/>
          <p:nvPr/>
        </p:nvGrpSpPr>
        <p:grpSpPr>
          <a:xfrm>
            <a:off x="294838" y="588536"/>
            <a:ext cx="2082229" cy="169277"/>
            <a:chOff x="300038" y="457598"/>
            <a:chExt cx="2082229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F282A6-F7D8-8F74-DFC4-EED1C889F6A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15EB9E-2CD2-D408-AD31-8AE8277AFD9A}"/>
                </a:ext>
              </a:extLst>
            </p:cNvPr>
            <p:cNvSpPr txBox="1"/>
            <p:nvPr/>
          </p:nvSpPr>
          <p:spPr>
            <a:xfrm>
              <a:off x="471488" y="457598"/>
              <a:ext cx="1910779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특징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및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endParaRPr lang="en-US" altLang="ko-KR" sz="1100" dirty="0">
                <a:solidFill>
                  <a:srgbClr val="EB640A"/>
                </a:solidFill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11B0FD0A-041B-1A17-3E45-92386EE73317}"/>
              </a:ext>
            </a:extLst>
          </p:cNvPr>
          <p:cNvSpPr txBox="1"/>
          <p:nvPr/>
        </p:nvSpPr>
        <p:spPr>
          <a:xfrm>
            <a:off x="1421677" y="7227565"/>
            <a:ext cx="38459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청령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강림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활성화한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화령사는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위주로 사용합니다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강림한 영혼과 동기화가 되어 </a:t>
            </a:r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endParaRPr lang="en-US" altLang="ko-KR" sz="1000" dirty="0">
              <a:effectLst/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영혼의 힘을 빌려 순간적으로 큰 피해를 주는 전투를 합니다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7EEA6F9-F182-DBB6-B802-D82D02721B83}"/>
              </a:ext>
            </a:extLst>
          </p:cNvPr>
          <p:cNvSpPr txBox="1"/>
          <p:nvPr/>
        </p:nvSpPr>
        <p:spPr>
          <a:xfrm>
            <a:off x="6365441" y="7391138"/>
            <a:ext cx="53976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 게이지를 모아 강화된 스킬을 사용하여 큰 피해를 준다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특화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자체 버프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‘~~~’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..</a:t>
            </a:r>
          </a:p>
          <a:p>
            <a:pPr algn="ctr"/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 등으로 증가한 공격 속도에 비례하여 강림 스킬의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53737D-3F10-BEC0-FF54-D1779D70F6C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64A322-D906-FE11-2A87-ADAC71FA2189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F2F687-E311-FE3C-2E57-8AA121896857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C72B61-E338-C943-D7B8-D40918D0696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7AEAD3-CC3F-6130-BF06-38587A07C994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1C45BE4-3D6D-4C34-84BC-025EF24F1BD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A1570A5-6F58-0C80-D16B-FF3D24646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8A58138-5916-7C79-9837-5531CC3FF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A1B6C85-E82A-D3EE-5618-6144EF320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다이아몬드 61">
                <a:extLst>
                  <a:ext uri="{FF2B5EF4-FFF2-40B4-BE49-F238E27FC236}">
                    <a16:creationId xmlns:a16="http://schemas.microsoft.com/office/drawing/2014/main" id="{0AF19FD7-58C8-D03A-0352-DCB7C5E798BD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4B90D1B9-5DDA-DBB9-4AA2-0FB58CA585B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B7F5B0D1-23A1-B952-E605-595A1D575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다이아몬드 85">
                  <a:extLst>
                    <a:ext uri="{FF2B5EF4-FFF2-40B4-BE49-F238E27FC236}">
                      <a16:creationId xmlns:a16="http://schemas.microsoft.com/office/drawing/2014/main" id="{6112691B-486C-C65A-4A51-703B76FEF0C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F512D51-BD88-67C1-27F6-AEE38759F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741AE60D-3032-AE36-A3F3-B3AB5981510B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B516A069-0D96-028C-5FE7-E51C79A82AC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C9C5A0E-6902-4DE3-21E2-ACA60C937F1C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566D3135-2243-7806-49EA-03623DA3F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다이아몬드 81">
                  <a:extLst>
                    <a:ext uri="{FF2B5EF4-FFF2-40B4-BE49-F238E27FC236}">
                      <a16:creationId xmlns:a16="http://schemas.microsoft.com/office/drawing/2014/main" id="{A1D685BB-9274-F9EF-F8C3-C4D1FD790BF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B20561-D2AE-EE7F-C66D-FE7D2909B4C5}"/>
              </a:ext>
            </a:extLst>
          </p:cNvPr>
          <p:cNvGrpSpPr/>
          <p:nvPr/>
        </p:nvGrpSpPr>
        <p:grpSpPr>
          <a:xfrm>
            <a:off x="456891" y="1033066"/>
            <a:ext cx="11273133" cy="5236398"/>
            <a:chOff x="456891" y="1033066"/>
            <a:chExt cx="11273133" cy="523639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01B8B2-6F32-C232-5E48-A086A3FA1813}"/>
                </a:ext>
              </a:extLst>
            </p:cNvPr>
            <p:cNvGrpSpPr/>
            <p:nvPr/>
          </p:nvGrpSpPr>
          <p:grpSpPr>
            <a:xfrm>
              <a:off x="3656224" y="1033066"/>
              <a:ext cx="4877010" cy="2790081"/>
              <a:chOff x="3656224" y="1033066"/>
              <a:chExt cx="4877010" cy="279008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1CD7D4E-51C3-8683-1300-0E6BA9287688}"/>
                  </a:ext>
                </a:extLst>
              </p:cNvPr>
              <p:cNvGrpSpPr/>
              <p:nvPr/>
            </p:nvGrpSpPr>
            <p:grpSpPr>
              <a:xfrm>
                <a:off x="3656224" y="1033066"/>
                <a:ext cx="4877010" cy="2783570"/>
                <a:chOff x="3657495" y="1033066"/>
                <a:chExt cx="4877010" cy="2783570"/>
              </a:xfrm>
            </p:grpSpPr>
            <p:pic>
              <p:nvPicPr>
                <p:cNvPr id="2" name="그림 1" descr="우주, 별자리, 대기권 밖, 은하이(가) 표시된 사진&#10;&#10;자동 생성된 설명">
                  <a:extLst>
                    <a:ext uri="{FF2B5EF4-FFF2-40B4-BE49-F238E27FC236}">
                      <a16:creationId xmlns:a16="http://schemas.microsoft.com/office/drawing/2014/main" id="{E5D70B2E-F79F-A3C7-5308-DEEA12E02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004"/>
                <a:stretch/>
              </p:blipFill>
              <p:spPr>
                <a:xfrm>
                  <a:off x="3657495" y="1033066"/>
                  <a:ext cx="4877010" cy="2783570"/>
                </a:xfrm>
                <a:prstGeom prst="rect">
                  <a:avLst/>
                </a:prstGeom>
              </p:spPr>
            </p:pic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5D26B7B6-7765-865E-61EB-76158FB9CB5D}"/>
                    </a:ext>
                  </a:extLst>
                </p:cNvPr>
                <p:cNvGrpSpPr/>
                <p:nvPr/>
              </p:nvGrpSpPr>
              <p:grpSpPr>
                <a:xfrm>
                  <a:off x="4685223" y="2611250"/>
                  <a:ext cx="2821554" cy="964895"/>
                  <a:chOff x="4685223" y="2169988"/>
                  <a:chExt cx="2821554" cy="964895"/>
                </a:xfrm>
              </p:grpSpPr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C09CAF24-EB98-73B1-6599-57658E63FAF1}"/>
                      </a:ext>
                    </a:extLst>
                  </p:cNvPr>
                  <p:cNvGrpSpPr/>
                  <p:nvPr/>
                </p:nvGrpSpPr>
                <p:grpSpPr>
                  <a:xfrm>
                    <a:off x="7164463" y="2169988"/>
                    <a:ext cx="342314" cy="964895"/>
                    <a:chOff x="8965946" y="3460405"/>
                    <a:chExt cx="510000" cy="1437560"/>
                  </a:xfrm>
                </p:grpSpPr>
                <p:pic>
                  <p:nvPicPr>
                    <p:cNvPr id="19" name="그림 18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B8C7182-BD14-A4E4-7EC3-81A1341D3C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8965946" y="3460405"/>
                      <a:ext cx="510000" cy="4743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그림 19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569204F-5BD4-AE55-7392-507A99C9BB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8965946" y="4423604"/>
                      <a:ext cx="510000" cy="47436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4ABD1FF-B175-6EE7-FC48-4DB8BD64F704}"/>
                      </a:ext>
                    </a:extLst>
                  </p:cNvPr>
                  <p:cNvGrpSpPr/>
                  <p:nvPr/>
                </p:nvGrpSpPr>
                <p:grpSpPr>
                  <a:xfrm>
                    <a:off x="4685223" y="2169988"/>
                    <a:ext cx="342314" cy="964895"/>
                    <a:chOff x="5127387" y="3460405"/>
                    <a:chExt cx="510000" cy="1437560"/>
                  </a:xfrm>
                </p:grpSpPr>
                <p:pic>
                  <p:nvPicPr>
                    <p:cNvPr id="21" name="그림 20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70A4EF0-8635-5B0E-A9A4-FA2DBA5AB7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5127387" y="3460405"/>
                      <a:ext cx="510000" cy="47436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그림 21" descr="원, 다채로움, 스크린샷, 빛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E5C0F-798C-75E4-61BF-78A051F8CC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96" t="4316" r="13668" b="78909"/>
                    <a:stretch/>
                  </p:blipFill>
                  <p:spPr>
                    <a:xfrm>
                      <a:off x="5127387" y="4423604"/>
                      <a:ext cx="510000" cy="474361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128498D4-4DE2-D936-9072-526C2BF1F1DC}"/>
                  </a:ext>
                </a:extLst>
              </p:cNvPr>
              <p:cNvSpPr/>
              <p:nvPr/>
            </p:nvSpPr>
            <p:spPr>
              <a:xfrm>
                <a:off x="3656224" y="1040347"/>
                <a:ext cx="4877010" cy="2782800"/>
              </a:xfrm>
              <a:custGeom>
                <a:avLst/>
                <a:gdLst>
                  <a:gd name="connsiteX0" fmla="*/ 2610828 w 4877010"/>
                  <a:gd name="connsiteY0" fmla="*/ 113213 h 2782800"/>
                  <a:gd name="connsiteX1" fmla="*/ 2610828 w 4877010"/>
                  <a:gd name="connsiteY1" fmla="*/ 2700483 h 2782800"/>
                  <a:gd name="connsiteX2" fmla="*/ 3325571 w 4877010"/>
                  <a:gd name="connsiteY2" fmla="*/ 2700483 h 2782800"/>
                  <a:gd name="connsiteX3" fmla="*/ 3325571 w 4877010"/>
                  <a:gd name="connsiteY3" fmla="*/ 113213 h 2782800"/>
                  <a:gd name="connsiteX4" fmla="*/ 1551438 w 4877010"/>
                  <a:gd name="connsiteY4" fmla="*/ 113213 h 2782800"/>
                  <a:gd name="connsiteX5" fmla="*/ 1551438 w 4877010"/>
                  <a:gd name="connsiteY5" fmla="*/ 2700483 h 2782800"/>
                  <a:gd name="connsiteX6" fmla="*/ 2266181 w 4877010"/>
                  <a:gd name="connsiteY6" fmla="*/ 2700483 h 2782800"/>
                  <a:gd name="connsiteX7" fmla="*/ 2266181 w 4877010"/>
                  <a:gd name="connsiteY7" fmla="*/ 113213 h 2782800"/>
                  <a:gd name="connsiteX8" fmla="*/ 0 w 4877010"/>
                  <a:gd name="connsiteY8" fmla="*/ 0 h 2782800"/>
                  <a:gd name="connsiteX9" fmla="*/ 4877010 w 4877010"/>
                  <a:gd name="connsiteY9" fmla="*/ 0 h 2782800"/>
                  <a:gd name="connsiteX10" fmla="*/ 4877010 w 4877010"/>
                  <a:gd name="connsiteY10" fmla="*/ 2782800 h 2782800"/>
                  <a:gd name="connsiteX11" fmla="*/ 0 w 4877010"/>
                  <a:gd name="connsiteY11" fmla="*/ 2782800 h 278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77010" h="2782800">
                    <a:moveTo>
                      <a:pt x="2610828" y="113213"/>
                    </a:moveTo>
                    <a:lnTo>
                      <a:pt x="2610828" y="2700483"/>
                    </a:lnTo>
                    <a:lnTo>
                      <a:pt x="3325571" y="2700483"/>
                    </a:lnTo>
                    <a:lnTo>
                      <a:pt x="3325571" y="113213"/>
                    </a:lnTo>
                    <a:close/>
                    <a:moveTo>
                      <a:pt x="1551438" y="113213"/>
                    </a:moveTo>
                    <a:lnTo>
                      <a:pt x="1551438" y="2700483"/>
                    </a:lnTo>
                    <a:lnTo>
                      <a:pt x="2266181" y="2700483"/>
                    </a:lnTo>
                    <a:lnTo>
                      <a:pt x="2266181" y="113213"/>
                    </a:lnTo>
                    <a:close/>
                    <a:moveTo>
                      <a:pt x="0" y="0"/>
                    </a:moveTo>
                    <a:lnTo>
                      <a:pt x="4877010" y="0"/>
                    </a:lnTo>
                    <a:lnTo>
                      <a:pt x="4877010" y="2782800"/>
                    </a:lnTo>
                    <a:lnTo>
                      <a:pt x="0" y="2782800"/>
                    </a:lnTo>
                    <a:close/>
                  </a:path>
                </a:pathLst>
              </a:custGeom>
              <a:solidFill>
                <a:schemeClr val="tx1">
                  <a:alpha val="39000"/>
                </a:schemeClr>
              </a:solidFill>
              <a:ln w="12700"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4D801230-626E-2A1F-56AE-CE62DDCA7F39}"/>
                  </a:ext>
                </a:extLst>
              </p:cNvPr>
              <p:cNvGrpSpPr/>
              <p:nvPr/>
            </p:nvGrpSpPr>
            <p:grpSpPr>
              <a:xfrm>
                <a:off x="5392606" y="1318246"/>
                <a:ext cx="342315" cy="2257899"/>
                <a:chOff x="5383436" y="876984"/>
                <a:chExt cx="342315" cy="2257899"/>
              </a:xfrm>
            </p:grpSpPr>
            <p:pic>
              <p:nvPicPr>
                <p:cNvPr id="31" name="그림 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4214F858-C716-8F2F-2E8F-889836A0E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169988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2" name="그림 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D4BDA816-4D49-3D41-03A5-B776908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7" y="2816490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3" name="그림 3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9986D1FE-44FA-991C-527C-735C215F7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1523486"/>
                  <a:ext cx="342314" cy="318393"/>
                </a:xfrm>
                <a:prstGeom prst="rect">
                  <a:avLst/>
                </a:prstGeom>
              </p:spPr>
            </p:pic>
            <p:pic>
              <p:nvPicPr>
                <p:cNvPr id="34" name="그림 3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34F9A0DF-A83E-CD81-D284-D5F545A1F7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5383436" y="876984"/>
                  <a:ext cx="342314" cy="318393"/>
                </a:xfrm>
                <a:prstGeom prst="rect">
                  <a:avLst/>
                </a:prstGeom>
              </p:spPr>
            </p:pic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669739-1B6F-97E8-B8F6-66A79662DA1A}"/>
                  </a:ext>
                </a:extLst>
              </p:cNvPr>
              <p:cNvGrpSpPr/>
              <p:nvPr/>
            </p:nvGrpSpPr>
            <p:grpSpPr>
              <a:xfrm>
                <a:off x="6451996" y="1318246"/>
                <a:ext cx="342315" cy="2257899"/>
                <a:chOff x="4716204" y="1847731"/>
                <a:chExt cx="510001" cy="3363956"/>
              </a:xfrm>
            </p:grpSpPr>
            <p:pic>
              <p:nvPicPr>
                <p:cNvPr id="15" name="그림 14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045C9A7-29E5-B2F9-EA89-3DF23BFA2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6" name="그림 15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219FC06-F09E-63F0-92C6-998B500C9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7" name="그림 1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C549AF26-697E-94A3-2B5A-21E9B5BDF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8" name="그림 1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77FFE4C3-EF3E-CFAD-69B6-CD5F188B4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6F8D9A1-6837-48A4-03DB-899F94F4B45C}"/>
                </a:ext>
              </a:extLst>
            </p:cNvPr>
            <p:cNvGrpSpPr/>
            <p:nvPr/>
          </p:nvGrpSpPr>
          <p:grpSpPr>
            <a:xfrm>
              <a:off x="6229337" y="1142772"/>
              <a:ext cx="5500687" cy="5126692"/>
              <a:chOff x="6229337" y="1142772"/>
              <a:chExt cx="5500687" cy="5126692"/>
            </a:xfrm>
          </p:grpSpPr>
          <p:pic>
            <p:nvPicPr>
              <p:cNvPr id="94" name="그림 93" descr="가상의 캐릭터, 만화 영화, 아니메이(가) 표시된 사진&#10;&#10;자동 생성된 설명">
                <a:extLst>
                  <a:ext uri="{FF2B5EF4-FFF2-40B4-BE49-F238E27FC236}">
                    <a16:creationId xmlns:a16="http://schemas.microsoft.com/office/drawing/2014/main" id="{B7A4EE55-758F-E32D-DD6E-4BD4080DB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4" r="42516"/>
              <a:stretch/>
            </p:blipFill>
            <p:spPr>
              <a:xfrm>
                <a:off x="9136072" y="1142772"/>
                <a:ext cx="2593952" cy="2833200"/>
              </a:xfrm>
              <a:prstGeom prst="rect">
                <a:avLst/>
              </a:prstGeom>
            </p:spPr>
          </p:pic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1A980DDB-0CE7-703B-4856-DDF8C4BF0AAB}"/>
                  </a:ext>
                </a:extLst>
              </p:cNvPr>
              <p:cNvGrpSpPr/>
              <p:nvPr/>
            </p:nvGrpSpPr>
            <p:grpSpPr>
              <a:xfrm>
                <a:off x="6265781" y="1153560"/>
                <a:ext cx="2695679" cy="2929538"/>
                <a:chOff x="6265781" y="1153560"/>
                <a:chExt cx="2695679" cy="2929538"/>
              </a:xfrm>
            </p:grpSpPr>
            <p:cxnSp>
              <p:nvCxnSpPr>
                <p:cNvPr id="8" name="연결선: 꺾임 7">
                  <a:extLst>
                    <a:ext uri="{FF2B5EF4-FFF2-40B4-BE49-F238E27FC236}">
                      <a16:creationId xmlns:a16="http://schemas.microsoft.com/office/drawing/2014/main" id="{FB98574E-53BC-8713-76A1-01281321B6C9}"/>
                    </a:ext>
                  </a:extLst>
                </p:cNvPr>
                <p:cNvCxnSpPr>
                  <a:cxnSpLocks/>
                  <a:stCxn id="37" idx="0"/>
                  <a:endCxn id="40" idx="3"/>
                </p:cNvCxnSpPr>
                <p:nvPr/>
              </p:nvCxnSpPr>
              <p:spPr>
                <a:xfrm rot="16200000" flipV="1">
                  <a:off x="7153041" y="2274679"/>
                  <a:ext cx="1635903" cy="1980935"/>
                </a:xfrm>
                <a:prstGeom prst="bentConnector2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C0109B4-70EF-D45C-B9B8-AD66F8E07195}"/>
                    </a:ext>
                  </a:extLst>
                </p:cNvPr>
                <p:cNvSpPr/>
                <p:nvPr/>
              </p:nvSpPr>
              <p:spPr>
                <a:xfrm>
                  <a:off x="6265781" y="1153560"/>
                  <a:ext cx="714743" cy="2587270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A8C4854-5205-EB1A-6E1B-8028637761F8}"/>
                    </a:ext>
                  </a:extLst>
                </p:cNvPr>
                <p:cNvSpPr txBox="1"/>
                <p:nvPr/>
              </p:nvSpPr>
              <p:spPr>
                <a:xfrm>
                  <a:off x="7378410" y="2185200"/>
                  <a:ext cx="7569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/>
                      </a:solidFill>
                      <a:effectLst>
                        <a:glow rad="127000">
                          <a:srgbClr val="0070C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127000">
                          <a:srgbClr val="0070C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강림</a:t>
                  </a:r>
                  <a:endParaRPr lang="en-US" altLang="ko-KR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FF0D8C7-5D04-584A-BFA2-2979F29D0037}"/>
                  </a:ext>
                </a:extLst>
              </p:cNvPr>
              <p:cNvGrpSpPr/>
              <p:nvPr/>
            </p:nvGrpSpPr>
            <p:grpSpPr>
              <a:xfrm>
                <a:off x="6229337" y="4083098"/>
                <a:ext cx="5464243" cy="2186366"/>
                <a:chOff x="6229337" y="4083098"/>
                <a:chExt cx="5464243" cy="21863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17FE371-C234-72FA-8CB0-97FAD3AE8D85}"/>
                    </a:ext>
                  </a:extLst>
                </p:cNvPr>
                <p:cNvSpPr/>
                <p:nvPr/>
              </p:nvSpPr>
              <p:spPr>
                <a:xfrm>
                  <a:off x="6229337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0070C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79EA98FA-7502-06D6-E351-DBC04CD262AD}"/>
                    </a:ext>
                  </a:extLst>
                </p:cNvPr>
                <p:cNvGrpSpPr/>
                <p:nvPr/>
              </p:nvGrpSpPr>
              <p:grpSpPr>
                <a:xfrm>
                  <a:off x="6406192" y="5506437"/>
                  <a:ext cx="5110532" cy="553808"/>
                  <a:chOff x="6406192" y="5506437"/>
                  <a:chExt cx="5110532" cy="55380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359CFB30-0A0D-1AD1-3F78-6334843481C6}"/>
                      </a:ext>
                    </a:extLst>
                  </p:cNvPr>
                  <p:cNvSpPr/>
                  <p:nvPr/>
                </p:nvSpPr>
                <p:spPr>
                  <a:xfrm>
                    <a:off x="6406192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7BB34FE-E513-49EC-7AD2-9AC437B5FCC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709" y="5644842"/>
                    <a:ext cx="42594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스킬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전략적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으로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사용하며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순간적으로 높은 피해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주는 전투를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CF398529-ACE5-ABB3-4E76-CD53D2108D63}"/>
                    </a:ext>
                  </a:extLst>
                </p:cNvPr>
                <p:cNvGrpSpPr/>
                <p:nvPr/>
              </p:nvGrpSpPr>
              <p:grpSpPr>
                <a:xfrm>
                  <a:off x="6420422" y="4245635"/>
                  <a:ext cx="5082073" cy="1015663"/>
                  <a:chOff x="656056" y="4136471"/>
                  <a:chExt cx="5082073" cy="1015663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7A49B76-CEFE-F785-2CFF-AD97CE8B545D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3111749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스킬 효과를 적극적으로 이용하여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헤드 어택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강대한 영혼의 힘을 빌려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 속도에 따라 아이덴티티 게이지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수급량이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달라집니다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732CC7A-82FC-77A8-A182-BEECA9BBFE78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56" y="4521192"/>
                    <a:ext cx="179408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강림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CA32386-BA1A-426C-4472-8FDC40399A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8B7D597-316D-4FCC-E5F3-C16FD0E65106}"/>
                </a:ext>
              </a:extLst>
            </p:cNvPr>
            <p:cNvGrpSpPr/>
            <p:nvPr/>
          </p:nvGrpSpPr>
          <p:grpSpPr>
            <a:xfrm>
              <a:off x="456891" y="1142908"/>
              <a:ext cx="5505772" cy="5126556"/>
              <a:chOff x="456891" y="1142908"/>
              <a:chExt cx="5505772" cy="5126556"/>
            </a:xfrm>
          </p:grpSpPr>
          <p:pic>
            <p:nvPicPr>
              <p:cNvPr id="93" name="그림 92" descr="스케치, 그림, 일러스트레이션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59D096F8-1869-5758-9B9A-B62DC753D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" r="39598"/>
              <a:stretch/>
            </p:blipFill>
            <p:spPr>
              <a:xfrm flipH="1">
                <a:off x="456891" y="1142908"/>
                <a:ext cx="2735784" cy="2832928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E8EFC02-7FC6-7D32-4EBD-08FBFC93F54C}"/>
                  </a:ext>
                </a:extLst>
              </p:cNvPr>
              <p:cNvGrpSpPr/>
              <p:nvPr/>
            </p:nvGrpSpPr>
            <p:grpSpPr>
              <a:xfrm>
                <a:off x="498420" y="4083098"/>
                <a:ext cx="5464243" cy="2186366"/>
                <a:chOff x="498420" y="4083098"/>
                <a:chExt cx="5464243" cy="2186366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1C567AED-80EF-1700-ACBC-46AA15FDD523}"/>
                    </a:ext>
                  </a:extLst>
                </p:cNvPr>
                <p:cNvSpPr/>
                <p:nvPr/>
              </p:nvSpPr>
              <p:spPr>
                <a:xfrm>
                  <a:off x="498420" y="4083098"/>
                  <a:ext cx="5464243" cy="21863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F0000">
                      <a:alpha val="5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7B1815A-95D8-F49D-15CA-1DA4D8322546}"/>
                    </a:ext>
                  </a:extLst>
                </p:cNvPr>
                <p:cNvGrpSpPr/>
                <p:nvPr/>
              </p:nvGrpSpPr>
              <p:grpSpPr>
                <a:xfrm>
                  <a:off x="675275" y="5506437"/>
                  <a:ext cx="5110532" cy="553808"/>
                  <a:chOff x="675275" y="5506437"/>
                  <a:chExt cx="5110532" cy="553808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CE4E1B1B-1859-8D9D-A318-5813178EE7B7}"/>
                      </a:ext>
                    </a:extLst>
                  </p:cNvPr>
                  <p:cNvSpPr/>
                  <p:nvPr/>
                </p:nvSpPr>
                <p:spPr>
                  <a:xfrm>
                    <a:off x="675275" y="5506437"/>
                    <a:ext cx="5110532" cy="553808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effectLst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FC559276-64B7-5141-1F9E-1F2B52068D9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16" y="5644842"/>
                    <a:ext cx="43396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화령과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 함께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불 속성 마법을 사용하며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200" dirty="0">
                        <a:solidFill>
                          <a:srgbClr val="EB640A"/>
                        </a:solidFill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끊임없이 적을 몰아치는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전투를 합니다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4AFD8DB3-E26B-04E8-D78A-01282D35FF2C}"/>
                    </a:ext>
                  </a:extLst>
                </p:cNvPr>
                <p:cNvGrpSpPr/>
                <p:nvPr/>
              </p:nvGrpSpPr>
              <p:grpSpPr>
                <a:xfrm>
                  <a:off x="760036" y="4245635"/>
                  <a:ext cx="4941010" cy="1015663"/>
                  <a:chOff x="543845" y="4136471"/>
                  <a:chExt cx="4941010" cy="1015663"/>
                </a:xfrm>
              </p:grpSpPr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1105DC86-9774-2DD7-5DB5-746C677C9A95}"/>
                      </a:ext>
                    </a:extLst>
                  </p:cNvPr>
                  <p:cNvSpPr txBox="1"/>
                  <p:nvPr/>
                </p:nvSpPr>
                <p:spPr>
                  <a:xfrm>
                    <a:off x="2626380" y="4174943"/>
                    <a:ext cx="2858475" cy="9387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을 위주로 사용합니다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자유로운 포지션을 바탕으로 비 방향성 공격을 합니다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공격을 보조하는 </a:t>
                    </a:r>
                    <a:r>
                      <a:rPr lang="ko-KR" altLang="en-US" sz="10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화령을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소환하여 함께 싸웁니다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600"/>
                      </a:spcAft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일정 수 만큼 타격하면 추가 피해를 줍니다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32CDCC1-E4CA-3629-91B1-DCAF74DB738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45" y="4521192"/>
                    <a:ext cx="190629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화령의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정수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를 활성화한 </a:t>
                    </a:r>
                    <a:r>
                      <a:rPr lang="ko-KR" altLang="en-US" sz="1000" dirty="0" err="1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3C9545E6-7098-203E-9058-ACBC4A46ACAF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231" y="4136471"/>
                    <a:ext cx="242054" cy="10156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:r>
                      <a:rPr lang="en-US" altLang="ko-KR" sz="660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1 Thin" pitchFamily="2" charset="-127"/>
                        <a:ea typeface="페이퍼로지 1 Thin" pitchFamily="2" charset="-127"/>
                        <a:cs typeface="Pretendard Variable Medium" panose="02000003000000020004" pitchFamily="2" charset="-127"/>
                      </a:rPr>
                      <a:t>{</a:t>
                    </a:r>
                    <a:endParaRPr lang="en-US" altLang="ko-KR" sz="6600" dirty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페이퍼로지 1 Thin" pitchFamily="2" charset="-127"/>
                      <a:ea typeface="페이퍼로지 1 Thin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F67BBEB-7D2B-ACAF-31A3-2F69C1ABD19C}"/>
                  </a:ext>
                </a:extLst>
              </p:cNvPr>
              <p:cNvGrpSpPr/>
              <p:nvPr/>
            </p:nvGrpSpPr>
            <p:grpSpPr>
              <a:xfrm>
                <a:off x="3230543" y="1153560"/>
                <a:ext cx="2690592" cy="2929538"/>
                <a:chOff x="3230543" y="1153560"/>
                <a:chExt cx="2690592" cy="2929538"/>
              </a:xfrm>
            </p:grpSpPr>
            <p:cxnSp>
              <p:nvCxnSpPr>
                <p:cNvPr id="7" name="연결선: 꺾임 6">
                  <a:extLst>
                    <a:ext uri="{FF2B5EF4-FFF2-40B4-BE49-F238E27FC236}">
                      <a16:creationId xmlns:a16="http://schemas.microsoft.com/office/drawing/2014/main" id="{6E20CB53-43ED-F771-B847-70509A78750F}"/>
                    </a:ext>
                  </a:extLst>
                </p:cNvPr>
                <p:cNvCxnSpPr>
                  <a:cxnSpLocks/>
                  <a:stCxn id="55" idx="0"/>
                  <a:endCxn id="38" idx="1"/>
                </p:cNvCxnSpPr>
                <p:nvPr/>
              </p:nvCxnSpPr>
              <p:spPr>
                <a:xfrm rot="5400000" flipH="1" flipV="1">
                  <a:off x="3400516" y="2277222"/>
                  <a:ext cx="1635903" cy="1975850"/>
                </a:xfrm>
                <a:prstGeom prst="bentConnector2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FDBE5577-1E7B-7D31-F7FB-5B84CE78039A}"/>
                    </a:ext>
                  </a:extLst>
                </p:cNvPr>
                <p:cNvSpPr/>
                <p:nvPr/>
              </p:nvSpPr>
              <p:spPr>
                <a:xfrm>
                  <a:off x="5206392" y="1153560"/>
                  <a:ext cx="714743" cy="258727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142A2A-4393-36FF-CE45-19691A1CE1E7}"/>
                    </a:ext>
                  </a:extLst>
                </p:cNvPr>
                <p:cNvSpPr txBox="1"/>
                <p:nvPr/>
              </p:nvSpPr>
              <p:spPr>
                <a:xfrm>
                  <a:off x="3985513" y="2185200"/>
                  <a:ext cx="8915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/>
                      </a:solidFill>
                      <a:effectLst>
                        <a:glow rad="127000">
                          <a:srgbClr val="FF000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화령의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effectLst>
                        <a:glow rad="127000">
                          <a:srgbClr val="FF0000"/>
                        </a:glow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정수</a:t>
                  </a:r>
                  <a:endParaRPr lang="en-US" altLang="ko-KR" sz="1200" dirty="0">
                    <a:solidFill>
                      <a:schemeClr val="bg1"/>
                    </a:solidFill>
                    <a:effectLst>
                      <a:glow rad="127000">
                        <a:srgbClr val="FF0000"/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948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0C562A86-148C-93BD-4792-B8CADA426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217441"/>
              </p:ext>
            </p:extLst>
          </p:nvPr>
        </p:nvGraphicFramePr>
        <p:xfrm>
          <a:off x="888492" y="1146711"/>
          <a:ext cx="10415015" cy="49156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35215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3306898992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1448976727"/>
                    </a:ext>
                  </a:extLst>
                </a:gridCol>
                <a:gridCol w="7097560">
                  <a:extLst>
                    <a:ext uri="{9D8B030D-6E8A-4147-A177-3AD203B41FA5}">
                      <a16:colId xmlns:a16="http://schemas.microsoft.com/office/drawing/2014/main" val="294471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티어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노드 이름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최대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필요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레벨 당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37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24pt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단계가 없어지고 항상 최고 단계로 유지된다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이에 따라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1,2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단계 활성화에 필요한 게이지도 사라진다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 획득가능한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버프로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정수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: 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의 치명타 적중률이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30%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증가한다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추가로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스킬의 타격 마다 적에게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디버프를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부여한다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불씨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디버프는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중첩이 되면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디버프로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변경된다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디버프와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불꽃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디버프는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C000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5.0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초 동안 유지된다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 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불꽃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디버프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상태에서는 불씨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디버프가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쌓이지 않는다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불꽃 확산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 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버프에 다음의 효과가 추가된다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 [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15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32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온도 상승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정수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버프에 다음의 효과가 추가된다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 [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14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2480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Ⅳ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꺼지지않는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불꽃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8pt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281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330643CB-F08F-91A1-B9D9-5A0C957419C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F5D423-AFD9-7D76-19F4-B009BF38D89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0EC05-3D21-183D-CDFD-C0C8EA7BB43E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BEB93-695A-58D4-E954-60B36C102F1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57A2E-D4B1-2712-098A-D941830D72AB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FEAA4DF-DD4F-99D5-C94A-57545C88776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B8BE20B-E547-67DE-8719-D3163962C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C313AE3-4343-D9EF-788E-D94F1551D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A663525-266B-87FF-7FAB-F1A162664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24971091-8034-468C-634E-C44086AAC561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E68D007-4973-1EF9-2065-A662D5E8EBD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24B5411-F55A-F65B-C795-783E5AE1B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6B84BDBF-4BD1-1C13-597F-858CF7860E4B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BF4FDCB-4648-04FF-F1A6-DAE14592F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8792BC0-C3FE-478E-5BC7-CF6CE5E887A1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B3C98344-A459-B5C6-9C38-91C108122EA0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680DF9E2-4C46-16D4-9356-DAD079405830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44E3ECCB-331A-96D0-6BA3-C908327B6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0E2301A7-04FC-765B-3109-4930614522E7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2125511" cy="169277"/>
            <a:chOff x="300038" y="457598"/>
            <a:chExt cx="2125511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1954061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메인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12443665" y="6119336"/>
            <a:ext cx="7252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상태에서는 스킬을 사용할 때 게이지를 소모합니다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소모한 현신 게이지 만큼 발화 게이지로 치환된다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마우스 지점에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이후 마우스 지점에서 불의 기둥이 솟아올라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현신 게이지가 환급된다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E45AD-C156-FD6C-6E2D-15B856A3921B}"/>
              </a:ext>
            </a:extLst>
          </p:cNvPr>
          <p:cNvSpPr txBox="1"/>
          <p:nvPr/>
        </p:nvSpPr>
        <p:spPr>
          <a:xfrm>
            <a:off x="12897899" y="2528896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놀이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터트릴 수 있게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2698B94-A17D-BC11-1AB0-11E4BDA21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722341"/>
              </p:ext>
            </p:extLst>
          </p:nvPr>
        </p:nvGraphicFramePr>
        <p:xfrm>
          <a:off x="12279123" y="-164943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pic>
        <p:nvPicPr>
          <p:cNvPr id="44" name="그림 43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30502D4C-DEBC-556C-63E9-93E11C11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9" r="83397" b="25223"/>
          <a:stretch/>
        </p:blipFill>
        <p:spPr>
          <a:xfrm>
            <a:off x="937282" y="1941539"/>
            <a:ext cx="570549" cy="595089"/>
          </a:xfrm>
          <a:prstGeom prst="rect">
            <a:avLst/>
          </a:prstGeom>
        </p:spPr>
      </p:pic>
      <p:pic>
        <p:nvPicPr>
          <p:cNvPr id="45" name="그림 44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05FEA159-4FCF-BCA6-C01B-FF3463968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49479" r="66794" b="25223"/>
          <a:stretch/>
        </p:blipFill>
        <p:spPr>
          <a:xfrm>
            <a:off x="213145" y="2999075"/>
            <a:ext cx="570549" cy="595089"/>
          </a:xfrm>
          <a:prstGeom prst="rect">
            <a:avLst/>
          </a:prstGeom>
        </p:spPr>
      </p:pic>
      <p:pic>
        <p:nvPicPr>
          <p:cNvPr id="46" name="그림 45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B2E88BDE-9954-AA5A-276A-B8292EC2F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49479" r="50000" b="25223"/>
          <a:stretch/>
        </p:blipFill>
        <p:spPr>
          <a:xfrm>
            <a:off x="224520" y="3623495"/>
            <a:ext cx="570549" cy="595089"/>
          </a:xfrm>
          <a:prstGeom prst="rect">
            <a:avLst/>
          </a:prstGeom>
        </p:spPr>
      </p:pic>
      <p:pic>
        <p:nvPicPr>
          <p:cNvPr id="47" name="그림 46" descr="스크린샷, 대칭, 다채로움, 디자인이(가) 표시된 사진&#10;&#10;자동 생성된 설명">
            <a:extLst>
              <a:ext uri="{FF2B5EF4-FFF2-40B4-BE49-F238E27FC236}">
                <a16:creationId xmlns:a16="http://schemas.microsoft.com/office/drawing/2014/main" id="{C38077E2-3E95-D774-23FC-F69F3329F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479" r="33397" b="25223"/>
          <a:stretch/>
        </p:blipFill>
        <p:spPr>
          <a:xfrm>
            <a:off x="937282" y="3864953"/>
            <a:ext cx="570549" cy="59508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1924BBB-C549-AF10-2267-F13F411C1A0B}"/>
              </a:ext>
            </a:extLst>
          </p:cNvPr>
          <p:cNvSpPr txBox="1"/>
          <p:nvPr/>
        </p:nvSpPr>
        <p:spPr>
          <a:xfrm>
            <a:off x="12897899" y="3928995"/>
            <a:ext cx="1364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46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 :10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전투레벨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부터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물약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3, 3, 5)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4472A-EB94-C138-D42D-AE9F8273383F}"/>
              </a:ext>
            </a:extLst>
          </p:cNvPr>
          <p:cNvSpPr txBox="1"/>
          <p:nvPr/>
        </p:nvSpPr>
        <p:spPr>
          <a:xfrm>
            <a:off x="15238763" y="3928995"/>
            <a:ext cx="6351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(24)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(48)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24 (72)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518120-C471-DE68-B68B-BD76C29866C3}"/>
              </a:ext>
            </a:extLst>
          </p:cNvPr>
          <p:cNvSpPr txBox="1"/>
          <p:nvPr/>
        </p:nvSpPr>
        <p:spPr>
          <a:xfrm>
            <a:off x="12897899" y="3469028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필요 포인트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56/64/72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292FC-911F-CF1E-56BA-DBE324917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59D3A7AC-D45A-D26B-8E76-21DC7763E8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4" t="7445" b="17004"/>
          <a:stretch/>
        </p:blipFill>
        <p:spPr>
          <a:xfrm>
            <a:off x="306345" y="1046247"/>
            <a:ext cx="2072844" cy="1338066"/>
          </a:xfrm>
          <a:prstGeom prst="rect">
            <a:avLst/>
          </a:prstGeom>
          <a:ln w="12700">
            <a:solidFill>
              <a:srgbClr val="F2D57E"/>
            </a:solidFill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5570B5A-2957-80D0-C3AB-3456FF30F83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3556A5-539D-6C5B-20B6-F06A35997EF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83CB05-6EB5-BE21-D579-873B07420D4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AA7223-4E47-1A7A-0861-113B0AD7F56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9F419C-C6E6-3553-3864-9E7E6508483C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C5D05E7-C811-6B3B-7453-466792C2A19F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83B9B32-B04C-557F-B474-F8245663B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8EFFF6EE-9531-56CE-7D0C-553FF75C5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844653B-A0AC-8CF1-DBF5-325657C59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9501FC9A-274D-F279-CF94-A58C449B28F8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DFAEFB-16CB-1A88-9D95-2E23915E95AD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BEB41DF-DD0B-987A-D085-C36A4523C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84799369-3543-0E36-8BA4-5B43803D643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17E6C2E-ADAE-EE04-4463-10AAE3D4A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4BBBA3B-7062-E997-24E8-F34DBE351DA0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76D63B41-26E7-A9A7-52DB-66606C3FEA7A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6280BB1-6F65-1CF0-37AB-8101D16E0D6A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451800EB-E93C-AE18-1815-F5E32872E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4BD35C5C-B4E4-5A65-2353-40B2BA491D7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9717ABD-C81C-4EC6-91D8-07F2F41E2B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F01670-03C4-ADE0-518F-A3A645E43C0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DFFE4BC-2C99-BD1D-506A-AA1620B1058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DE9037-D82C-C071-5570-EC2B7896313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5A35DA6-4339-6F91-5651-CA2801FAD33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0443D17-9FEE-F7F6-CB06-292D16E6A1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5F37D161-5C57-9106-44B2-4D187EDC04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855B4D-C9A4-BC7B-18F5-D673A3D5611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8C6296-7A5F-1884-1E0E-1BF5A57B5143}"/>
              </a:ext>
            </a:extLst>
          </p:cNvPr>
          <p:cNvGrpSpPr/>
          <p:nvPr/>
        </p:nvGrpSpPr>
        <p:grpSpPr>
          <a:xfrm>
            <a:off x="294838" y="588536"/>
            <a:ext cx="1724760" cy="169277"/>
            <a:chOff x="300038" y="457598"/>
            <a:chExt cx="1724760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903C64-BAFE-E795-84F9-633ED1896A5A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CA219B-7A1E-FD53-58AB-302C9597BA5C}"/>
                </a:ext>
              </a:extLst>
            </p:cNvPr>
            <p:cNvSpPr txBox="1"/>
            <p:nvPr/>
          </p:nvSpPr>
          <p:spPr>
            <a:xfrm>
              <a:off x="471488" y="457598"/>
              <a:ext cx="155331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청령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강림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 구성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BA259C5-5EFC-96EE-4B6C-57CDA79CBB93}"/>
              </a:ext>
            </a:extLst>
          </p:cNvPr>
          <p:cNvSpPr txBox="1"/>
          <p:nvPr/>
        </p:nvSpPr>
        <p:spPr>
          <a:xfrm>
            <a:off x="2739007" y="635971"/>
            <a:ext cx="45768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1, 2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단계가 없어지고 항상 최고 단계로 유지된다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en-US" altLang="ko-KR" sz="1000" dirty="0"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이에 따라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1,2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 활성화에 필요한 게이지도 사라진다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현신 상태에서 획득가능한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Ⅰ/Ⅱ/Ⅲ’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버프로 통합된다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추가로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타격 마다 적에게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부여한다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디버프는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중첩이 되면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변경된다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상태에서는 불씨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쌓이지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A670674-CD26-92A0-807B-B10032FB6D95}"/>
              </a:ext>
            </a:extLst>
          </p:cNvPr>
          <p:cNvSpPr txBox="1"/>
          <p:nvPr/>
        </p:nvSpPr>
        <p:spPr>
          <a:xfrm>
            <a:off x="3174818" y="2486595"/>
            <a:ext cx="2444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 포인트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: 8p</a:t>
            </a:r>
          </a:p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버프에 다음의 효과가 추가된다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algn="l" latinLnBrk="1"/>
            <a:endParaRPr lang="en-US" altLang="ko-KR" sz="1000" b="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l" latinLnBrk="1"/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공격 및 이동 속도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218DB29-3D7A-1CE8-9428-F369ACBEC2E6}"/>
              </a:ext>
            </a:extLst>
          </p:cNvPr>
          <p:cNvSpPr txBox="1"/>
          <p:nvPr/>
        </p:nvSpPr>
        <p:spPr>
          <a:xfrm>
            <a:off x="3174818" y="3542330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필요 포인트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: 8p</a:t>
            </a:r>
          </a:p>
          <a:p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‘</a:t>
            </a:r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화령의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정수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</a:rPr>
              <a:t>버프에 다음의 효과가 추가된다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algn="l" latinLnBrk="1"/>
            <a:endParaRPr lang="en-US" altLang="ko-KR" sz="1000" b="0" dirty="0">
              <a:solidFill>
                <a:schemeClr val="tx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l" latinLnBrk="1"/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AFAF5E0-38F8-F9B4-FC9C-5B72A91D2B1F}"/>
              </a:ext>
            </a:extLst>
          </p:cNvPr>
          <p:cNvSpPr txBox="1"/>
          <p:nvPr/>
        </p:nvSpPr>
        <p:spPr>
          <a:xfrm>
            <a:off x="2705306" y="4662656"/>
            <a:ext cx="7252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상태에서는 스킬을 사용할 때 게이지를 소모합니다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소모한 현신 게이지 만큼 발화 게이지로 치환된다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마우스 지점에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이후 마우스 지점에서 불의 기둥이 솟아올라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스킬을 적에게 적중하면 현신 게이지가 환급된다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타격당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24B72A9-2D22-CFF1-0A7B-F1CB9E6E03A7}"/>
              </a:ext>
            </a:extLst>
          </p:cNvPr>
          <p:cNvGrpSpPr/>
          <p:nvPr/>
        </p:nvGrpSpPr>
        <p:grpSpPr>
          <a:xfrm>
            <a:off x="721927" y="1112137"/>
            <a:ext cx="510392" cy="1235560"/>
            <a:chOff x="721927" y="1112137"/>
            <a:chExt cx="510392" cy="123556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9E0554D-E99B-5FB9-B8F4-6E5F6F59F15F}"/>
                </a:ext>
              </a:extLst>
            </p:cNvPr>
            <p:cNvGrpSpPr/>
            <p:nvPr/>
          </p:nvGrpSpPr>
          <p:grpSpPr>
            <a:xfrm>
              <a:off x="721927" y="1137169"/>
              <a:ext cx="179730" cy="1185496"/>
              <a:chOff x="4716204" y="1847731"/>
              <a:chExt cx="510001" cy="3363956"/>
            </a:xfrm>
          </p:grpSpPr>
          <p:pic>
            <p:nvPicPr>
              <p:cNvPr id="47" name="그림 4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8A78894-4EBC-36F7-20FA-973AABB83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5" y="377412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48" name="그림 4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EF013F-4C6F-2199-2CE6-FAB79C298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5" y="473732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49" name="그림 4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25EB346-4CEC-F6A5-31B3-09FCE249E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4" y="2810929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50" name="그림 4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1EFCDF9-420C-7990-BBB9-DB764C26C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716204" y="1847731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B119710-F316-D3D0-2C1D-0E06099411EA}"/>
                </a:ext>
              </a:extLst>
            </p:cNvPr>
            <p:cNvGrpSpPr/>
            <p:nvPr/>
          </p:nvGrpSpPr>
          <p:grpSpPr>
            <a:xfrm>
              <a:off x="984413" y="1112137"/>
              <a:ext cx="247906" cy="1235560"/>
              <a:chOff x="692774" y="1322504"/>
              <a:chExt cx="247906" cy="1235560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E0E981A1-0A82-80E0-1A86-D393CB7903D5}"/>
                  </a:ext>
                </a:extLst>
              </p:cNvPr>
              <p:cNvGrpSpPr/>
              <p:nvPr/>
            </p:nvGrpSpPr>
            <p:grpSpPr>
              <a:xfrm>
                <a:off x="816727" y="1476573"/>
                <a:ext cx="0" cy="929818"/>
                <a:chOff x="816727" y="1476573"/>
                <a:chExt cx="0" cy="929818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20A4781F-4533-76B6-6FAD-AA5708EFF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727" y="1815021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68273AA1-2123-E213-A578-EF7D4B5A4C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727" y="2160232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60BE8470-B763-CFDF-CC8A-931D019A4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727" y="1476573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" name="그림 5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34E9097-35A6-A5E4-5643-B02E80732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2001388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54" name="그림 5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B87DA4-2EDF-7D34-09DD-1A2411F9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2340830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55" name="그림 5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A13F2EF-1228-0148-C5BF-6055DC653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16619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56" name="그림 5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8E46A5E-5E68-EC5E-750A-F7C7489ED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692774" y="1322504"/>
                <a:ext cx="247906" cy="217234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E8D36-211D-5A06-5F37-D00749EC6428}"/>
              </a:ext>
            </a:extLst>
          </p:cNvPr>
          <p:cNvSpPr txBox="1"/>
          <p:nvPr/>
        </p:nvSpPr>
        <p:spPr>
          <a:xfrm>
            <a:off x="14315496" y="3954901"/>
            <a:ext cx="55563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게이지를 꽉 채우면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게이지의 일부를 소모하여 스킬을 함께 시전한다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게이지는 스킬마다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트라이포드마다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다르다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소모하는 게이지 양은 스킬의 기본 재사용 대기 시간에 비례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재사용 대기 시간이 높은 스킬은 보통 강한 스킬임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강한 스킬을 사용하면 게이지를 많이 소모하게 만듦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1A41E-618B-5C92-EE2A-3A70A32D4D26}"/>
              </a:ext>
            </a:extLst>
          </p:cNvPr>
          <p:cNvSpPr txBox="1"/>
          <p:nvPr/>
        </p:nvSpPr>
        <p:spPr>
          <a:xfrm>
            <a:off x="13040930" y="908726"/>
            <a:ext cx="3028888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공격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및 이동 속도가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발화 스킬의 치명타 적중률이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20%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적에게 주는 피해가 </a:t>
            </a:r>
            <a:r>
              <a:rPr lang="en-US" altLang="ko-KR" sz="1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10%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5D294-60C5-F574-B7FC-65F0666C668A}"/>
              </a:ext>
            </a:extLst>
          </p:cNvPr>
          <p:cNvSpPr txBox="1"/>
          <p:nvPr/>
        </p:nvSpPr>
        <p:spPr>
          <a:xfrm>
            <a:off x="11787422" y="2459734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놀이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터트릴 수 있게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35EDC9-982E-164C-F3F2-F1005F29AF18}"/>
              </a:ext>
            </a:extLst>
          </p:cNvPr>
          <p:cNvGrpSpPr/>
          <p:nvPr/>
        </p:nvGrpSpPr>
        <p:grpSpPr>
          <a:xfrm>
            <a:off x="444865" y="1816053"/>
            <a:ext cx="1049940" cy="506613"/>
            <a:chOff x="444865" y="2026420"/>
            <a:chExt cx="1049940" cy="506613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0B49F608-06C8-FF9E-9043-3F33189792B5}"/>
                </a:ext>
              </a:extLst>
            </p:cNvPr>
            <p:cNvGrpSpPr/>
            <p:nvPr/>
          </p:nvGrpSpPr>
          <p:grpSpPr>
            <a:xfrm>
              <a:off x="1315075" y="2026420"/>
              <a:ext cx="179730" cy="506613"/>
              <a:chOff x="8965946" y="3460405"/>
              <a:chExt cx="510000" cy="1437560"/>
            </a:xfrm>
          </p:grpSpPr>
          <p:pic>
            <p:nvPicPr>
              <p:cNvPr id="131" name="그림 1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EF07063-A638-A07E-496E-0BAF42639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132" name="그림 1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14867E0-5A00-76B3-C429-FFB7FB94A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357591-4B15-D748-43AE-BB9CD60BD9E8}"/>
                </a:ext>
              </a:extLst>
            </p:cNvPr>
            <p:cNvGrpSpPr/>
            <p:nvPr/>
          </p:nvGrpSpPr>
          <p:grpSpPr>
            <a:xfrm>
              <a:off x="444865" y="2026420"/>
              <a:ext cx="179730" cy="506613"/>
              <a:chOff x="8965946" y="3460405"/>
              <a:chExt cx="510000" cy="1437560"/>
            </a:xfrm>
          </p:grpSpPr>
          <p:pic>
            <p:nvPicPr>
              <p:cNvPr id="31" name="그림 3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DD995BD-FD26-5751-71A3-ED8CB3D12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32" name="그림 3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B45582C3-C339-47B3-07D2-E63A598A0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9941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788F25-A8C7-B13F-7B45-B148C31ED89C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2FF98-7D9D-C2BC-4948-56DDE5835D2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3DF11-A2CD-512B-4448-8EA82A67906B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D90D7A-53AC-157A-4F4D-73F2F51A854B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FA4BD3-0358-F883-EC45-975E3C7E4EC6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34AC68-E7F9-BFFD-6138-E1271DB0625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284E303-FA3F-ABD7-5A9B-701C2A65A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2370F91-F29E-5023-350C-5FD1F4BED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D41FF40-C8BE-F99A-F329-921731C85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D919174D-A5F4-3950-8F04-03D70538D0C5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3A02FB1-7C1F-6AB8-914E-75674F42A3B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1B6C510D-1EE3-B263-E8E8-652379930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다이아몬드 52">
                  <a:extLst>
                    <a:ext uri="{FF2B5EF4-FFF2-40B4-BE49-F238E27FC236}">
                      <a16:creationId xmlns:a16="http://schemas.microsoft.com/office/drawing/2014/main" id="{06685EE1-5BB3-74A6-1C72-D3CE4CDD8D16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D65D9E4-F0D0-F6A2-9C00-CEFC16ADB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다이아몬드 31">
                <a:extLst>
                  <a:ext uri="{FF2B5EF4-FFF2-40B4-BE49-F238E27FC236}">
                    <a16:creationId xmlns:a16="http://schemas.microsoft.com/office/drawing/2014/main" id="{E9BDEEE0-34D2-2DFD-EE2B-E1D498A8EFCC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CF7E81A1-36D1-AB8C-FF75-704932EDA5CF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31AF9EE-090A-D731-27A2-A5AFDC771C30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3B0191B-427D-1455-BF88-28588107A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다이아몬드 47">
                  <a:extLst>
                    <a:ext uri="{FF2B5EF4-FFF2-40B4-BE49-F238E27FC236}">
                      <a16:creationId xmlns:a16="http://schemas.microsoft.com/office/drawing/2014/main" id="{85DF8F30-3C49-5718-3E02-EAD7446AE1C9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0804C09-DED9-0FC2-EF7F-821C28E6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824" y="580644"/>
            <a:ext cx="4020111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EE284-3039-FF68-8AD2-539A58D1AA22}"/>
              </a:ext>
            </a:extLst>
          </p:cNvPr>
          <p:cNvSpPr txBox="1"/>
          <p:nvPr/>
        </p:nvSpPr>
        <p:spPr>
          <a:xfrm>
            <a:off x="1323540" y="4182507"/>
            <a:ext cx="4772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적을 타격한 횟수 만큼 적에게 불씨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줍니다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불씨 </a:t>
            </a:r>
            <a:r>
              <a:rPr lang="ko-KR" altLang="en-US" sz="1000" dirty="0" err="1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디버프가</a:t>
            </a:r>
            <a:r>
              <a:rPr lang="ko-KR" altLang="en-US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일정 수치가 된 후 발화 스킬을 적중하면 불씨가 폭발하며 더 큰 피해를 줍니다</a:t>
            </a:r>
            <a:r>
              <a: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A2F68-2C08-E6A5-99B0-CC1817316EB6}"/>
              </a:ext>
            </a:extLst>
          </p:cNvPr>
          <p:cNvSpPr txBox="1"/>
          <p:nvPr/>
        </p:nvSpPr>
        <p:spPr>
          <a:xfrm>
            <a:off x="2428240" y="18625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시전 속도는 공격 속도에 영향을 받지 않음</a:t>
            </a:r>
            <a:r>
              <a:rPr lang="en-US" altLang="ko-KR" sz="18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영향을 주는 요소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 스탯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노드의 효과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D2ADA-48B1-7D47-833D-FB52959DAAAC}"/>
              </a:ext>
            </a:extLst>
          </p:cNvPr>
          <p:cNvGrpSpPr/>
          <p:nvPr/>
        </p:nvGrpSpPr>
        <p:grpSpPr>
          <a:xfrm>
            <a:off x="320423" y="1237772"/>
            <a:ext cx="11551154" cy="2620449"/>
            <a:chOff x="320423" y="864642"/>
            <a:chExt cx="11551154" cy="262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7991FC4-7B0A-711F-2791-4852FEB1284D}"/>
                </a:ext>
              </a:extLst>
            </p:cNvPr>
            <p:cNvGrpSpPr/>
            <p:nvPr/>
          </p:nvGrpSpPr>
          <p:grpSpPr>
            <a:xfrm>
              <a:off x="320423" y="864642"/>
              <a:ext cx="5678672" cy="2620449"/>
              <a:chOff x="320423" y="864642"/>
              <a:chExt cx="5678672" cy="262044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02B6DD-4DE6-407D-4516-9F7C89A422B5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302" y="1363491"/>
                <a:chExt cx="5678672" cy="2620449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A3BE623-3C8C-6851-B97E-A7DCCC26BE3C}"/>
                    </a:ext>
                  </a:extLst>
                </p:cNvPr>
                <p:cNvSpPr/>
                <p:nvPr/>
              </p:nvSpPr>
              <p:spPr>
                <a:xfrm>
                  <a:off x="320302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D6F3D4E1-7AB9-1CD3-2F2D-F36E80CE4F95}"/>
                    </a:ext>
                  </a:extLst>
                </p:cNvPr>
                <p:cNvGrpSpPr/>
                <p:nvPr/>
              </p:nvGrpSpPr>
              <p:grpSpPr>
                <a:xfrm>
                  <a:off x="442567" y="1363491"/>
                  <a:ext cx="885600" cy="246221"/>
                  <a:chOff x="442567" y="1363491"/>
                  <a:chExt cx="885600" cy="24622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EF90646-8BFF-7614-2109-972A37855113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885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BA369CF-4159-B559-7B9E-9C17FF557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112" y="1363491"/>
                    <a:ext cx="74251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도화가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21A8DA1-63BC-F8BE-8BAC-816D000C52BE}"/>
                  </a:ext>
                </a:extLst>
              </p:cNvPr>
              <p:cNvGrpSpPr/>
              <p:nvPr/>
            </p:nvGrpSpPr>
            <p:grpSpPr>
              <a:xfrm>
                <a:off x="365317" y="1229659"/>
                <a:ext cx="5502368" cy="2173827"/>
                <a:chOff x="365196" y="1930535"/>
                <a:chExt cx="5502368" cy="217382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3E48C08-9D41-0F06-AD09-2D3AA055B3DF}"/>
                    </a:ext>
                  </a:extLst>
                </p:cNvPr>
                <p:cNvSpPr/>
                <p:nvPr/>
              </p:nvSpPr>
              <p:spPr>
                <a:xfrm>
                  <a:off x="953197" y="3210660"/>
                  <a:ext cx="4914367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8C130FE-BFFD-94FF-9617-8E97174AD9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1739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6" name="그림 95" descr="예술이(가) 표시된 사진&#10;&#10;자동 생성된 설명">
                  <a:extLst>
                    <a:ext uri="{FF2B5EF4-FFF2-40B4-BE49-F238E27FC236}">
                      <a16:creationId xmlns:a16="http://schemas.microsoft.com/office/drawing/2014/main" id="{C7C4A6A2-2583-F988-540D-F67ADEF32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566" y="3359810"/>
                  <a:ext cx="585217" cy="585217"/>
                </a:xfrm>
                <a:prstGeom prst="rect">
                  <a:avLst/>
                </a:prstGeom>
              </p:spPr>
            </p:pic>
            <p:pic>
              <p:nvPicPr>
                <p:cNvPr id="98" name="그림 97" descr="양초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93310A5F-647D-A662-8647-740D537EE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361" y="335822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6" name="그림 5" descr="의류, 만화 영화, 가상의 캐릭터, 코스튬이(가) 표시된 사진&#10;&#10;자동 생성된 설명">
                  <a:extLst>
                    <a:ext uri="{FF2B5EF4-FFF2-40B4-BE49-F238E27FC236}">
                      <a16:creationId xmlns:a16="http://schemas.microsoft.com/office/drawing/2014/main" id="{CCAF6703-9E3A-44F9-50EF-A6BB76D2B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66" r="6576"/>
                <a:stretch/>
              </p:blipFill>
              <p:spPr>
                <a:xfrm>
                  <a:off x="365196" y="1930535"/>
                  <a:ext cx="1587591" cy="217382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DCB284-B15E-A3B1-ABF7-BD393A754E1F}"/>
                    </a:ext>
                  </a:extLst>
                </p:cNvPr>
                <p:cNvSpPr txBox="1"/>
                <p:nvPr/>
              </p:nvSpPr>
              <p:spPr>
                <a:xfrm>
                  <a:off x="3006806" y="2228321"/>
                  <a:ext cx="1056700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40A17D26-0AF6-8213-6855-964BD71575EB}"/>
                    </a:ext>
                  </a:extLst>
                </p:cNvPr>
                <p:cNvCxnSpPr>
                  <a:cxnSpLocks/>
                  <a:stCxn id="39" idx="1"/>
                  <a:endCxn id="94" idx="0"/>
                </p:cNvCxnSpPr>
                <p:nvPr/>
              </p:nvCxnSpPr>
              <p:spPr>
                <a:xfrm rot="10800000" flipV="1">
                  <a:off x="2604348" y="2351432"/>
                  <a:ext cx="402458" cy="1008378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FD669195-88DB-DED5-24BB-3711AC303EA7}"/>
                    </a:ext>
                  </a:extLst>
                </p:cNvPr>
                <p:cNvCxnSpPr>
                  <a:cxnSpLocks/>
                  <a:stCxn id="98" idx="0"/>
                  <a:endCxn id="96" idx="0"/>
                </p:cNvCxnSpPr>
                <p:nvPr/>
              </p:nvCxnSpPr>
              <p:spPr>
                <a:xfrm rot="16200000" flipH="1">
                  <a:off x="4440176" y="2746811"/>
                  <a:ext cx="1583" cy="1224414"/>
                </a:xfrm>
                <a:prstGeom prst="bentConnector3">
                  <a:avLst>
                    <a:gd name="adj1" fmla="val -14440935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연결선: 꺾임 46">
                  <a:extLst>
                    <a:ext uri="{FF2B5EF4-FFF2-40B4-BE49-F238E27FC236}">
                      <a16:creationId xmlns:a16="http://schemas.microsoft.com/office/drawing/2014/main" id="{9789ACB5-B7A7-FE4F-F534-78E2CA348920}"/>
                    </a:ext>
                  </a:extLst>
                </p:cNvPr>
                <p:cNvCxnSpPr>
                  <a:cxnSpLocks/>
                  <a:stCxn id="39" idx="3"/>
                  <a:endCxn id="64" idx="0"/>
                </p:cNvCxnSpPr>
                <p:nvPr/>
              </p:nvCxnSpPr>
              <p:spPr>
                <a:xfrm>
                  <a:off x="4063506" y="2351432"/>
                  <a:ext cx="377462" cy="77788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AECC34D-190A-8157-FBFC-3D62DDA669A5}"/>
                    </a:ext>
                  </a:extLst>
                </p:cNvPr>
                <p:cNvSpPr/>
                <p:nvPr/>
              </p:nvSpPr>
              <p:spPr>
                <a:xfrm>
                  <a:off x="4392646" y="312931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FC79EA2-B5B1-A8B1-C4EF-962929E363D6}"/>
                    </a:ext>
                  </a:extLst>
                </p:cNvPr>
                <p:cNvSpPr txBox="1"/>
                <p:nvPr/>
              </p:nvSpPr>
              <p:spPr>
                <a:xfrm>
                  <a:off x="3847466" y="2697976"/>
                  <a:ext cx="125226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꽃이 피어나는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ADF1BE4-14C3-0103-F1FC-407D774FF835}"/>
                    </a:ext>
                  </a:extLst>
                </p:cNvPr>
                <p:cNvSpPr/>
                <p:nvPr/>
              </p:nvSpPr>
              <p:spPr>
                <a:xfrm>
                  <a:off x="2063191" y="2697976"/>
                  <a:ext cx="1087377" cy="369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3CE18D3-DC32-7E14-B747-C030E77A2747}"/>
                    </a:ext>
                  </a:extLst>
                </p:cNvPr>
                <p:cNvSpPr txBox="1"/>
                <p:nvPr/>
              </p:nvSpPr>
              <p:spPr>
                <a:xfrm>
                  <a:off x="1914913" y="2697976"/>
                  <a:ext cx="1385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깨달음 노드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직업각인</a:t>
                  </a:r>
                  <a:r>
                    <a: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)]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만개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F6BB620-DCC2-A18B-5CEE-2DD0C8DCAFE8}"/>
                </a:ext>
              </a:extLst>
            </p:cNvPr>
            <p:cNvGrpSpPr/>
            <p:nvPr/>
          </p:nvGrpSpPr>
          <p:grpSpPr>
            <a:xfrm>
              <a:off x="6192905" y="864642"/>
              <a:ext cx="5678672" cy="2620449"/>
              <a:chOff x="6192784" y="1363491"/>
              <a:chExt cx="5678672" cy="2620449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ABF8758-1EC7-9551-9ACF-5FB34A2BB598}"/>
                  </a:ext>
                </a:extLst>
              </p:cNvPr>
              <p:cNvGrpSpPr/>
              <p:nvPr/>
            </p:nvGrpSpPr>
            <p:grpSpPr>
              <a:xfrm>
                <a:off x="6192784" y="1363491"/>
                <a:ext cx="5678672" cy="2620449"/>
                <a:chOff x="6192784" y="1363491"/>
                <a:chExt cx="5678672" cy="262044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2739622-3782-7E35-1FA0-C6D6D559FE61}"/>
                    </a:ext>
                  </a:extLst>
                </p:cNvPr>
                <p:cNvSpPr/>
                <p:nvPr/>
              </p:nvSpPr>
              <p:spPr>
                <a:xfrm>
                  <a:off x="6192784" y="1503747"/>
                  <a:ext cx="5678672" cy="24801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83DC864-32B0-D19B-B61B-EA433D53D735}"/>
                    </a:ext>
                  </a:extLst>
                </p:cNvPr>
                <p:cNvGrpSpPr/>
                <p:nvPr/>
              </p:nvGrpSpPr>
              <p:grpSpPr>
                <a:xfrm>
                  <a:off x="6315049" y="1363491"/>
                  <a:ext cx="1112400" cy="246221"/>
                  <a:chOff x="442567" y="1363491"/>
                  <a:chExt cx="1112400" cy="246221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E1BFDA55-5BCE-8D07-E385-885C0C37D902}"/>
                      </a:ext>
                    </a:extLst>
                  </p:cNvPr>
                  <p:cNvSpPr/>
                  <p:nvPr/>
                </p:nvSpPr>
                <p:spPr>
                  <a:xfrm>
                    <a:off x="442567" y="1364201"/>
                    <a:ext cx="1112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E55372D-EA76-063D-7D8B-B40C67025721}"/>
                      </a:ext>
                    </a:extLst>
                  </p:cNvPr>
                  <p:cNvSpPr txBox="1"/>
                  <p:nvPr/>
                </p:nvSpPr>
                <p:spPr>
                  <a:xfrm>
                    <a:off x="515302" y="1363491"/>
                    <a:ext cx="9669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기상술사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3E2EF54-0F9E-7490-7F3B-CB29B8F47F51}"/>
                  </a:ext>
                </a:extLst>
              </p:cNvPr>
              <p:cNvGrpSpPr/>
              <p:nvPr/>
            </p:nvGrpSpPr>
            <p:grpSpPr>
              <a:xfrm>
                <a:off x="6911912" y="2008012"/>
                <a:ext cx="4839373" cy="1881082"/>
                <a:chOff x="6993358" y="2214683"/>
                <a:chExt cx="4839373" cy="1881082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BC144F2F-1F73-117F-01CB-96E7CC45A291}"/>
                    </a:ext>
                  </a:extLst>
                </p:cNvPr>
                <p:cNvSpPr/>
                <p:nvPr/>
              </p:nvSpPr>
              <p:spPr>
                <a:xfrm>
                  <a:off x="6993358" y="3213830"/>
                  <a:ext cx="4839373" cy="88193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EE5001-1E08-8784-672B-439A404A9054}"/>
                    </a:ext>
                  </a:extLst>
                </p:cNvPr>
                <p:cNvSpPr txBox="1"/>
                <p:nvPr/>
              </p:nvSpPr>
              <p:spPr>
                <a:xfrm>
                  <a:off x="9232244" y="2214683"/>
                  <a:ext cx="1140056" cy="246221"/>
                </a:xfrm>
                <a:prstGeom prst="rect">
                  <a:avLst/>
                </a:prstGeom>
                <a:solidFill>
                  <a:srgbClr val="FCF5E0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분위기 형성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pic>
              <p:nvPicPr>
                <p:cNvPr id="79" name="그림 78" descr="스크린샷, 댄스, 예술이(가) 표시된 사진&#10;&#10;자동 생성된 설명">
                  <a:extLst>
                    <a:ext uri="{FF2B5EF4-FFF2-40B4-BE49-F238E27FC236}">
                      <a16:creationId xmlns:a16="http://schemas.microsoft.com/office/drawing/2014/main" id="{81F107DF-B8D0-86B9-7B81-FBD946491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7756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3" name="그림 82" descr="스크린샷, 일렉트릭 블루, 다채로움이(가) 표시된 사진&#10;&#10;자동 생성된 설명">
                  <a:extLst>
                    <a:ext uri="{FF2B5EF4-FFF2-40B4-BE49-F238E27FC236}">
                      <a16:creationId xmlns:a16="http://schemas.microsoft.com/office/drawing/2014/main" id="{D711DF5B-603D-3390-2461-644315FD0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2204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5" name="그림 84" descr="예술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336937C-B647-61BE-CDD5-A08588C28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0532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87" name="그림 86" descr="예술, 페인팅, 사진 액자이(가) 표시된 사진&#10;&#10;자동 생성된 설명">
                  <a:extLst>
                    <a:ext uri="{FF2B5EF4-FFF2-40B4-BE49-F238E27FC236}">
                      <a16:creationId xmlns:a16="http://schemas.microsoft.com/office/drawing/2014/main" id="{A2025EE7-E45B-CF85-559C-5F0339389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33308" y="3361397"/>
                  <a:ext cx="586800" cy="586800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나비, 사람, 빛이(가) 표시된 사진&#10;&#10;자동 생성된 설명">
                  <a:extLst>
                    <a:ext uri="{FF2B5EF4-FFF2-40B4-BE49-F238E27FC236}">
                      <a16:creationId xmlns:a16="http://schemas.microsoft.com/office/drawing/2014/main" id="{36CD33CF-53D6-0F4D-9ED3-788B11CAF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980" y="3361397"/>
                  <a:ext cx="586800" cy="586800"/>
                </a:xfrm>
                <a:prstGeom prst="rect">
                  <a:avLst/>
                </a:prstGeom>
              </p:spPr>
            </p:pic>
            <p:cxnSp>
              <p:nvCxnSpPr>
                <p:cNvPr id="103" name="연결선: 꺾임 102">
                  <a:extLst>
                    <a:ext uri="{FF2B5EF4-FFF2-40B4-BE49-F238E27FC236}">
                      <a16:creationId xmlns:a16="http://schemas.microsoft.com/office/drawing/2014/main" id="{6C6781A7-8CD8-AF7B-BF68-D9FD333CB48E}"/>
                    </a:ext>
                  </a:extLst>
                </p:cNvPr>
                <p:cNvCxnSpPr>
                  <a:cxnSpLocks/>
                  <a:stCxn id="83" idx="0"/>
                  <a:endCxn id="79" idx="0"/>
                </p:cNvCxnSpPr>
                <p:nvPr/>
              </p:nvCxnSpPr>
              <p:spPr>
                <a:xfrm rot="5400000" flipH="1" flipV="1">
                  <a:off x="8648380" y="2468621"/>
                  <a:ext cx="12700" cy="1785552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연결선: 꺾임 108">
                  <a:extLst>
                    <a:ext uri="{FF2B5EF4-FFF2-40B4-BE49-F238E27FC236}">
                      <a16:creationId xmlns:a16="http://schemas.microsoft.com/office/drawing/2014/main" id="{3F566B22-C273-758F-0D28-045F6823CBCA}"/>
                    </a:ext>
                  </a:extLst>
                </p:cNvPr>
                <p:cNvCxnSpPr>
                  <a:cxnSpLocks/>
                  <a:stCxn id="85" idx="0"/>
                  <a:endCxn id="87" idx="0"/>
                </p:cNvCxnSpPr>
                <p:nvPr/>
              </p:nvCxnSpPr>
              <p:spPr>
                <a:xfrm rot="5400000" flipH="1" flipV="1">
                  <a:off x="10880320" y="2915009"/>
                  <a:ext cx="12700" cy="892776"/>
                </a:xfrm>
                <a:prstGeom prst="bentConnector3">
                  <a:avLst>
                    <a:gd name="adj1" fmla="val 1800000"/>
                  </a:avLst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연결선: 꺾임 111">
                  <a:extLst>
                    <a:ext uri="{FF2B5EF4-FFF2-40B4-BE49-F238E27FC236}">
                      <a16:creationId xmlns:a16="http://schemas.microsoft.com/office/drawing/2014/main" id="{A2F7B87E-CA29-929E-D3F4-2818DF662444}"/>
                    </a:ext>
                  </a:extLst>
                </p:cNvPr>
                <p:cNvCxnSpPr>
                  <a:cxnSpLocks/>
                  <a:stCxn id="102" idx="0"/>
                  <a:endCxn id="76" idx="1"/>
                </p:cNvCxnSpPr>
                <p:nvPr/>
              </p:nvCxnSpPr>
              <p:spPr>
                <a:xfrm rot="5400000" flipH="1" flipV="1">
                  <a:off x="8428511" y="2557664"/>
                  <a:ext cx="1023603" cy="583864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72648370-4F55-5EE0-5ACE-CBE57F290A38}"/>
                    </a:ext>
                  </a:extLst>
                </p:cNvPr>
                <p:cNvSpPr/>
                <p:nvPr/>
              </p:nvSpPr>
              <p:spPr>
                <a:xfrm>
                  <a:off x="8713562" y="3082900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7CCA3B6C-A101-8B50-6B74-A4B9B3D0A95F}"/>
                    </a:ext>
                  </a:extLst>
                </p:cNvPr>
                <p:cNvSpPr/>
                <p:nvPr/>
              </p:nvSpPr>
              <p:spPr>
                <a:xfrm>
                  <a:off x="10826885" y="3122269"/>
                  <a:ext cx="96644" cy="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E2BC45BB-120F-A442-029A-8217292BEFEB}"/>
                    </a:ext>
                  </a:extLst>
                </p:cNvPr>
                <p:cNvCxnSpPr>
                  <a:cxnSpLocks/>
                  <a:stCxn id="124" idx="0"/>
                  <a:endCxn id="76" idx="3"/>
                </p:cNvCxnSpPr>
                <p:nvPr/>
              </p:nvCxnSpPr>
              <p:spPr>
                <a:xfrm rot="16200000" flipV="1">
                  <a:off x="10231517" y="2478578"/>
                  <a:ext cx="784475" cy="502907"/>
                </a:xfrm>
                <a:prstGeom prst="bentConnector2">
                  <a:avLst/>
                </a:prstGeom>
                <a:ln w="6350">
                  <a:solidFill>
                    <a:srgbClr val="F2D57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7318721-2E93-80D2-FAD4-D4B6A62F182A}"/>
                    </a:ext>
                  </a:extLst>
                </p:cNvPr>
                <p:cNvSpPr txBox="1"/>
                <p:nvPr/>
              </p:nvSpPr>
              <p:spPr>
                <a:xfrm>
                  <a:off x="7768971" y="2684338"/>
                  <a:ext cx="1758815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여름의 날씨와 관련 있는 스킬들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93BBE8A-9A49-1B13-C885-DEC3B499D840}"/>
                    </a:ext>
                  </a:extLst>
                </p:cNvPr>
                <p:cNvSpPr txBox="1"/>
                <p:nvPr/>
              </p:nvSpPr>
              <p:spPr>
                <a:xfrm>
                  <a:off x="10443279" y="2684338"/>
                  <a:ext cx="886781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시원한 이펙트</a:t>
                  </a:r>
                  <a:endParaRPr lang="en-US" altLang="ko-KR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70098F96-F8F7-9E11-60F9-2A2C48112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52846" y="1654989"/>
                <a:ext cx="1355187" cy="2234106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485875"/>
            <a:ext cx="7793162" cy="1069035"/>
            <a:chOff x="2575721" y="4551200"/>
            <a:chExt cx="7793162" cy="1069035"/>
          </a:xfrm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8398"/>
            <a:ext cx="2194440" cy="153888"/>
            <a:chOff x="300038" y="465292"/>
            <a:chExt cx="2194440" cy="15388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65292"/>
              <a:ext cx="202299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8398"/>
            <a:ext cx="2335504" cy="153888"/>
            <a:chOff x="300038" y="465292"/>
            <a:chExt cx="2335504" cy="153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65292"/>
              <a:ext cx="2164054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61528" cy="4374082"/>
            <a:chOff x="320302" y="1291424"/>
            <a:chExt cx="11561528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203158" y="1291424"/>
              <a:ext cx="5678672" cy="4374082"/>
              <a:chOff x="6203158" y="1291424"/>
              <a:chExt cx="5678672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03158" y="1291424"/>
                <a:ext cx="5678672" cy="4374082"/>
                <a:chOff x="6203158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03158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61210" y="4460966"/>
                <a:ext cx="3762568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스킬의 시전 속도는 공격 속도에 영향을 받지 않습니다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158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0966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8398"/>
            <a:ext cx="2808390" cy="153888"/>
            <a:chOff x="300038" y="465292"/>
            <a:chExt cx="2808390" cy="1538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65292"/>
              <a:ext cx="201978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65292"/>
              <a:ext cx="2636940" cy="153888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</a:t>
              </a:r>
              <a:r>
                <a:rPr lang="en-US" altLang="ko-KR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4T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메인 노드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차이가 큰 클래스</a:t>
              </a:r>
              <a:endPara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6" name="그룹 1355">
            <a:extLst>
              <a:ext uri="{FF2B5EF4-FFF2-40B4-BE49-F238E27FC236}">
                <a16:creationId xmlns:a16="http://schemas.microsoft.com/office/drawing/2014/main" id="{479C2C40-6DF0-39A8-31DC-9043FB511946}"/>
              </a:ext>
            </a:extLst>
          </p:cNvPr>
          <p:cNvGrpSpPr/>
          <p:nvPr/>
        </p:nvGrpSpPr>
        <p:grpSpPr>
          <a:xfrm>
            <a:off x="320302" y="1003791"/>
            <a:ext cx="6324338" cy="5158105"/>
            <a:chOff x="320302" y="1003791"/>
            <a:chExt cx="6324338" cy="515810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C8F96C4-6703-B4A6-12B8-74F86CC5F781}"/>
                </a:ext>
              </a:extLst>
            </p:cNvPr>
            <p:cNvGrpSpPr/>
            <p:nvPr/>
          </p:nvGrpSpPr>
          <p:grpSpPr>
            <a:xfrm>
              <a:off x="320302" y="1003791"/>
              <a:ext cx="6324338" cy="5158105"/>
              <a:chOff x="320302" y="1241960"/>
              <a:chExt cx="6324338" cy="515810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C1A0745-3DE0-B4F1-AF62-81EED8294C86}"/>
                  </a:ext>
                </a:extLst>
              </p:cNvPr>
              <p:cNvSpPr/>
              <p:nvPr/>
            </p:nvSpPr>
            <p:spPr>
              <a:xfrm>
                <a:off x="320302" y="1383637"/>
                <a:ext cx="6324338" cy="5016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6288EF4-2FE3-E436-24E8-58FF5E4A5859}"/>
                  </a:ext>
                </a:extLst>
              </p:cNvPr>
              <p:cNvGrpSpPr/>
              <p:nvPr/>
            </p:nvGrpSpPr>
            <p:grpSpPr>
              <a:xfrm>
                <a:off x="442567" y="1241960"/>
                <a:ext cx="2941200" cy="246221"/>
                <a:chOff x="728379" y="1010408"/>
                <a:chExt cx="2941200" cy="246221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9C226E88-3E14-3B00-9ADE-FF201638544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294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28BB4BC-3DA8-9689-C07E-5218234769F6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27975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끊임없이 몰아치는 전투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vs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순간 큰 피해를 주는 전투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5" name="그룹 1354">
              <a:extLst>
                <a:ext uri="{FF2B5EF4-FFF2-40B4-BE49-F238E27FC236}">
                  <a16:creationId xmlns:a16="http://schemas.microsoft.com/office/drawing/2014/main" id="{3A4DB435-F037-094A-8683-16CE71CC25DF}"/>
                </a:ext>
              </a:extLst>
            </p:cNvPr>
            <p:cNvGrpSpPr/>
            <p:nvPr/>
          </p:nvGrpSpPr>
          <p:grpSpPr>
            <a:xfrm>
              <a:off x="320302" y="1374213"/>
              <a:ext cx="6324338" cy="4651615"/>
              <a:chOff x="320302" y="1374213"/>
              <a:chExt cx="6324338" cy="4651615"/>
            </a:xfrm>
          </p:grpSpPr>
          <p:grpSp>
            <p:nvGrpSpPr>
              <p:cNvPr id="1347" name="그룹 1346">
                <a:extLst>
                  <a:ext uri="{FF2B5EF4-FFF2-40B4-BE49-F238E27FC236}">
                    <a16:creationId xmlns:a16="http://schemas.microsoft.com/office/drawing/2014/main" id="{7A6188A1-5F16-0134-28BD-837FAC47F8D3}"/>
                  </a:ext>
                </a:extLst>
              </p:cNvPr>
              <p:cNvGrpSpPr/>
              <p:nvPr/>
            </p:nvGrpSpPr>
            <p:grpSpPr>
              <a:xfrm>
                <a:off x="484958" y="1374213"/>
                <a:ext cx="5995027" cy="3837364"/>
                <a:chOff x="464362" y="1454429"/>
                <a:chExt cx="5995027" cy="38373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2389D21-0120-10E4-FD74-E7A7ED0EADEF}"/>
                    </a:ext>
                  </a:extLst>
                </p:cNvPr>
                <p:cNvGrpSpPr/>
                <p:nvPr/>
              </p:nvGrpSpPr>
              <p:grpSpPr>
                <a:xfrm>
                  <a:off x="464362" y="1454429"/>
                  <a:ext cx="5995027" cy="1632016"/>
                  <a:chOff x="484958" y="1454429"/>
                  <a:chExt cx="5995027" cy="1632016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26390A5-3375-201A-5E77-F4EC7A599590}"/>
                      </a:ext>
                    </a:extLst>
                  </p:cNvPr>
                  <p:cNvGrpSpPr/>
                  <p:nvPr/>
                </p:nvGrpSpPr>
                <p:grpSpPr>
                  <a:xfrm>
                    <a:off x="484958" y="1454429"/>
                    <a:ext cx="5995027" cy="1263510"/>
                    <a:chOff x="6654173" y="2477452"/>
                    <a:chExt cx="5995027" cy="1263510"/>
                  </a:xfrm>
                </p:grpSpPr>
                <p:pic>
                  <p:nvPicPr>
                    <p:cNvPr id="15" name="그림 14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AE640B4-7C7C-E4F2-12EE-B75E444A11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4461" b="59587"/>
                    <a:stretch/>
                  </p:blipFill>
                  <p:spPr>
                    <a:xfrm>
                      <a:off x="6654173" y="2477452"/>
                      <a:ext cx="5995027" cy="126351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F6583D9B-576C-F1D7-7922-AB21B31A4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96821" y="2518451"/>
                      <a:ext cx="1077917" cy="718977"/>
                      <a:chOff x="1611115" y="2635753"/>
                      <a:chExt cx="1077917" cy="718977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C7014FBF-3558-7F72-B80B-D8AF26B3E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11115" y="2635753"/>
                        <a:ext cx="91371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1,234,000</a:t>
                        </a: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CDCBF8A-B42C-2694-B3BE-0B114E3982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9621" y="2719667"/>
                        <a:ext cx="880049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1,732,230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58E92424-86D0-FCEE-E838-189DFB10F6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7145" y="2837090"/>
                        <a:ext cx="88165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2,328,118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71F7F1F-BE63-AC40-D523-A3E0B38DE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69491" y="2892196"/>
                        <a:ext cx="89127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1,897,700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C32EFED-E25D-AE77-7D81-A23DB82F5C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39969" y="3016018"/>
                        <a:ext cx="884858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1,160,891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804A6F02-E831-46B1-3489-1530898AB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02571" y="3139286"/>
                        <a:ext cx="886461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2,139,025</a:t>
                        </a:r>
                      </a:p>
                    </p:txBody>
                  </p:sp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87988" y="2855613"/>
                    <a:ext cx="418896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붉은빛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2649475" y="2672219"/>
                    <a:ext cx="1665992" cy="230832"/>
                    <a:chOff x="1049002" y="2813247"/>
                    <a:chExt cx="1665992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57447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끊임없이 몰아치는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2A1ACCA-78F9-3A3E-967C-4E4AD3747E12}"/>
                    </a:ext>
                  </a:extLst>
                </p:cNvPr>
                <p:cNvGrpSpPr/>
                <p:nvPr/>
              </p:nvGrpSpPr>
              <p:grpSpPr>
                <a:xfrm>
                  <a:off x="464362" y="3167483"/>
                  <a:ext cx="5995027" cy="2124310"/>
                  <a:chOff x="443765" y="3167483"/>
                  <a:chExt cx="5995027" cy="2124310"/>
                </a:xfrm>
              </p:grpSpPr>
              <p:grpSp>
                <p:nvGrpSpPr>
                  <p:cNvPr id="56" name="그룹 55">
                    <a:extLst>
                      <a:ext uri="{FF2B5EF4-FFF2-40B4-BE49-F238E27FC236}">
                        <a16:creationId xmlns:a16="http://schemas.microsoft.com/office/drawing/2014/main" id="{A8CD0E1E-C0D1-2B04-9D2D-27E76DBCF9F5}"/>
                      </a:ext>
                    </a:extLst>
                  </p:cNvPr>
                  <p:cNvGrpSpPr/>
                  <p:nvPr/>
                </p:nvGrpSpPr>
                <p:grpSpPr>
                  <a:xfrm>
                    <a:off x="443765" y="3167483"/>
                    <a:ext cx="5995027" cy="1761081"/>
                    <a:chOff x="442567" y="3295343"/>
                    <a:chExt cx="5995027" cy="1761081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EC727D1-3D1F-04D4-EC08-C728DE0E31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67" y="3295343"/>
                      <a:ext cx="3349363" cy="1761081"/>
                      <a:chOff x="6654173" y="3956406"/>
                      <a:chExt cx="3349363" cy="1761081"/>
                    </a:xfrm>
                  </p:grpSpPr>
                  <p:pic>
                    <p:nvPicPr>
                      <p:cNvPr id="32" name="그림 31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A9DF302-C52B-AE13-DD36-6F241CA974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73" r="63384" b="-1"/>
                      <a:stretch/>
                    </p:blipFill>
                    <p:spPr>
                      <a:xfrm>
                        <a:off x="6654173" y="3956406"/>
                        <a:ext cx="3349363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56AA95-920A-F083-6D02-0447F993D8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0989" y="4133722"/>
                        <a:ext cx="8880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8,162,481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헤드어택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59333579-9374-4300-18DE-BE0EF960F9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6743" y="3295343"/>
                      <a:ext cx="2300851" cy="1761081"/>
                      <a:chOff x="10348349" y="3956406"/>
                      <a:chExt cx="2300851" cy="1761081"/>
                    </a:xfrm>
                  </p:grpSpPr>
                  <p:pic>
                    <p:nvPicPr>
                      <p:cNvPr id="37" name="그림 36" descr="스크린샷, 만화 영화, 애니메이션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81B662-94B3-7D85-1838-8397BCA70C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976" t="43673" r="34871" b="-1"/>
                      <a:stretch/>
                    </p:blipFill>
                    <p:spPr>
                      <a:xfrm>
                        <a:off x="10348349" y="3956406"/>
                        <a:ext cx="2300851" cy="1761081"/>
                      </a:xfrm>
                      <a:prstGeom prst="rect">
                        <a:avLst/>
                      </a:prstGeom>
                      <a:effectLst>
                        <a:softEdge rad="38100"/>
                      </a:effectLst>
                    </p:spPr>
                  </p:pic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71F8EBD7-ADA0-1A72-831D-C7C0DED716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353721" y="4033261"/>
                        <a:ext cx="1029911" cy="447608"/>
                        <a:chOff x="11353721" y="4033261"/>
                        <a:chExt cx="1029911" cy="447608"/>
                      </a:xfrm>
                    </p:grpSpPr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874315A-E785-F2B7-967A-E02211FEEE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353721" y="4033261"/>
                          <a:ext cx="88004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3,915,224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백어택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1790177F-F5F4-FB2E-E889-9B760B62E3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493965" y="4142315"/>
                          <a:ext cx="88966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 anchorCtr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4,237,081</a:t>
                          </a:r>
                          <a:br>
                            <a:rPr lang="en-US" altLang="ko-KR" sz="1400" dirty="0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</a:br>
                          <a:r>
                            <a:rPr lang="ko-KR" altLang="en-US" sz="800" dirty="0" err="1">
                              <a:solidFill>
                                <a:srgbClr val="FCC704"/>
                              </a:solidFill>
                              <a:effectLst>
                                <a:glow rad="63500">
                                  <a:srgbClr val="5B5B5B"/>
                                </a:glow>
                              </a:effectLst>
                              <a:latin typeface="바른공군체 Medium" panose="020B0600000101010101" pitchFamily="50" charset="-127"/>
                              <a:ea typeface="바른공군체 Medium" panose="020B0600000101010101" pitchFamily="50" charset="-127"/>
                              <a:cs typeface="Pretendard Variable Medium" panose="02000003000000020004" pitchFamily="2" charset="-127"/>
                            </a:rPr>
                            <a:t>헤드어택</a:t>
                          </a:r>
                          <a:endPara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597" y="5060961"/>
                    <a:ext cx="375936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 이펙트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2582634" y="4880545"/>
                    <a:ext cx="1717288" cy="230832"/>
                    <a:chOff x="1145044" y="3035228"/>
                    <a:chExt cx="171728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62576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순간 큰 피해를 주는 전투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350232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471830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8E889BE0-9DFF-CFD3-0B98-C312C81A6460}"/>
              </a:ext>
            </a:extLst>
          </p:cNvPr>
          <p:cNvGrpSpPr/>
          <p:nvPr/>
        </p:nvGrpSpPr>
        <p:grpSpPr>
          <a:xfrm>
            <a:off x="6784884" y="1003791"/>
            <a:ext cx="5107079" cy="5158103"/>
            <a:chOff x="6784884" y="1003791"/>
            <a:chExt cx="5107079" cy="5158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9B8C68-D83E-1F87-2151-2C901A57A07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84884" y="1003791"/>
              <a:ext cx="5107079" cy="5158103"/>
              <a:chOff x="6213291" y="1058393"/>
              <a:chExt cx="5107079" cy="515810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1412877-D772-09C2-FB27-5DAD51CA31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3291" y="1200069"/>
                <a:ext cx="5107079" cy="50164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BFF78F6-2920-9BD3-5A3A-E4EC59D478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556" y="1058393"/>
                <a:ext cx="1173600" cy="246221"/>
                <a:chOff x="728379" y="1010408"/>
                <a:chExt cx="1173600" cy="246221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7FF88362-D274-B2CF-0C79-4AFB534D2A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379" y="1011118"/>
                  <a:ext cx="11736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2ED6AD6-6AA6-74A5-46C5-0E2DC383D9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0951" y="1010408"/>
                  <a:ext cx="1027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공용 스킬 최소화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7E22A482-1695-8DA3-76F2-112B7F6EA5BE}"/>
                </a:ext>
              </a:extLst>
            </p:cNvPr>
            <p:cNvGrpSpPr/>
            <p:nvPr/>
          </p:nvGrpSpPr>
          <p:grpSpPr>
            <a:xfrm>
              <a:off x="6808473" y="1567511"/>
              <a:ext cx="5059900" cy="4458317"/>
              <a:chOff x="6808473" y="1567511"/>
              <a:chExt cx="5059900" cy="44583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350232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471830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567511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233200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C5ED-715F-4F92-5C7F-C45C2DE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8A2690-2A3D-FA91-ABD4-6A0989B101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A419185-D068-1C22-0511-3A472D02319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E18CDA-7540-B1F1-066E-1DB2162B2EC3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EA368F-E0F5-7C2E-3440-B1F130F875B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AD06A33-995D-F838-F9E7-0CE2589AC2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12C5C8B-24D9-EBE7-B1C3-52A3D2FA7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2470320-498C-88DD-F714-EE107E36B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DDB0AF-C72F-5E69-113F-0E16A8A2D3A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F9B09F-281D-7610-728C-718C85B5CA4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5FD5-E825-8799-14C0-33C6AB02CDA8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569BC1-7514-468F-04EB-920506491D64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8A4A1-5808-1E69-F3C5-18CD4CAA83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1D3067-70D5-77D3-99E9-B258DC5DEB4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E67E74-A08D-B00D-BA41-897AB9524175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1FF30A0-8026-E654-0A8E-22217781F3C4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E2D2E132-D222-CDEB-578E-947B53ED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1751E97-A53C-F98C-A747-D1C7910A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7F82401-D0AE-C6D1-DD69-65F7CECFE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6E763E5-D3D6-496D-6AEC-2106FF569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004C5D7-6DAD-57EC-7668-86055B460638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2DA5FB34-264E-598A-8F61-1CF36289BFD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9B67424-E3D7-C3BF-D2ED-C70393A04CE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8728D3E-F0B9-858C-502F-D50CB5F310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8353C97-632E-E828-F8CA-514E8EEBB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BFF7455-A253-DAF4-B3B5-50BD09AC9E5B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C9CE701-8CFD-DDDC-0818-7829857FD5B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B032140-312D-9BCB-9D50-DAC1CD65D6FA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212E86D-6CD3-8819-AAAE-9A0B30AF1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B1C936AC-EA9A-4AB8-6F1C-A9DA9519C720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0293EA-0570-B562-CF99-9A228C42A915}"/>
              </a:ext>
            </a:extLst>
          </p:cNvPr>
          <p:cNvGrpSpPr/>
          <p:nvPr/>
        </p:nvGrpSpPr>
        <p:grpSpPr>
          <a:xfrm>
            <a:off x="322191" y="994888"/>
            <a:ext cx="6007788" cy="4564148"/>
            <a:chOff x="322191" y="964677"/>
            <a:chExt cx="6007788" cy="45641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6B1F9A-4260-025F-7456-993559FCBEC5}"/>
                </a:ext>
              </a:extLst>
            </p:cNvPr>
            <p:cNvSpPr/>
            <p:nvPr/>
          </p:nvSpPr>
          <p:spPr>
            <a:xfrm>
              <a:off x="322191" y="1104970"/>
              <a:ext cx="6007788" cy="4423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9B4B078-8311-D632-7246-E310B29F012E}"/>
                </a:ext>
              </a:extLst>
            </p:cNvPr>
            <p:cNvGrpSpPr/>
            <p:nvPr/>
          </p:nvGrpSpPr>
          <p:grpSpPr>
            <a:xfrm>
              <a:off x="445069" y="964677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987399-2D9C-6678-BBC8-3A1548D18C7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365474-1553-9655-D7CE-34D6AD6DAE97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7A44E2-8950-F09C-BC59-6C9A5ACE2666}"/>
                </a:ext>
              </a:extLst>
            </p:cNvPr>
            <p:cNvGrpSpPr/>
            <p:nvPr/>
          </p:nvGrpSpPr>
          <p:grpSpPr>
            <a:xfrm>
              <a:off x="517415" y="1255702"/>
              <a:ext cx="5617341" cy="4088323"/>
              <a:chOff x="393565" y="1099945"/>
              <a:chExt cx="5617341" cy="408832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E9B157-2F00-4483-A122-0558E2FDF515}"/>
                  </a:ext>
                </a:extLst>
              </p:cNvPr>
              <p:cNvGrpSpPr/>
              <p:nvPr/>
            </p:nvGrpSpPr>
            <p:grpSpPr>
              <a:xfrm>
                <a:off x="393565" y="1099945"/>
                <a:ext cx="3836023" cy="4088323"/>
                <a:chOff x="694779" y="1228136"/>
                <a:chExt cx="3836023" cy="4088323"/>
              </a:xfrm>
            </p:grpSpPr>
            <p:pic>
              <p:nvPicPr>
                <p:cNvPr id="13" name="그림 12" descr="예술, 일러스트레이션, 소설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DE6BE3AC-E737-2C78-DA71-6DF5041D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779" y="1228136"/>
                  <a:ext cx="3836023" cy="3836023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8872A5F1-0AB1-99B1-F5A2-975A84DA6951}"/>
                    </a:ext>
                  </a:extLst>
                </p:cNvPr>
                <p:cNvGrpSpPr/>
                <p:nvPr/>
              </p:nvGrpSpPr>
              <p:grpSpPr>
                <a:xfrm>
                  <a:off x="2066732" y="5085627"/>
                  <a:ext cx="1092117" cy="230832"/>
                  <a:chOff x="2580317" y="5613361"/>
                  <a:chExt cx="1092117" cy="23083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E3E5B60-DADE-D629-B5AA-15F390126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100059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외형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컨셉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5" name="이등변 삼각형 14">
                    <a:extLst>
                      <a:ext uri="{FF2B5EF4-FFF2-40B4-BE49-F238E27FC236}">
                        <a16:creationId xmlns:a16="http://schemas.microsoft.com/office/drawing/2014/main" id="{A40DF905-079E-A7C1-61FB-9AAE5003B319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7634778-F2C3-DF75-FDFA-329CE4969A18}"/>
                  </a:ext>
                </a:extLst>
              </p:cNvPr>
              <p:cNvGrpSpPr/>
              <p:nvPr/>
            </p:nvGrpSpPr>
            <p:grpSpPr>
              <a:xfrm>
                <a:off x="4419089" y="1650578"/>
                <a:ext cx="1591817" cy="3537690"/>
                <a:chOff x="4362592" y="1401378"/>
                <a:chExt cx="1591817" cy="353769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7E66DDC1-1C58-DABD-97A3-E9C5726E732B}"/>
                    </a:ext>
                  </a:extLst>
                </p:cNvPr>
                <p:cNvGrpSpPr/>
                <p:nvPr/>
              </p:nvGrpSpPr>
              <p:grpSpPr>
                <a:xfrm>
                  <a:off x="4686273" y="1401378"/>
                  <a:ext cx="823031" cy="1053863"/>
                  <a:chOff x="4371225" y="1534939"/>
                  <a:chExt cx="823031" cy="1053863"/>
                </a:xfrm>
              </p:grpSpPr>
              <p:pic>
                <p:nvPicPr>
                  <p:cNvPr id="3" name="그림 2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9CD0431-2E28-EC58-09D3-218FAF7773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71225" y="1534939"/>
                    <a:ext cx="823031" cy="823031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04E801AF-9D60-22AD-78D9-D0AA8984D3B5}"/>
                      </a:ext>
                    </a:extLst>
                  </p:cNvPr>
                  <p:cNvGrpSpPr/>
                  <p:nvPr/>
                </p:nvGrpSpPr>
                <p:grpSpPr>
                  <a:xfrm>
                    <a:off x="4379349" y="2357970"/>
                    <a:ext cx="806782" cy="230832"/>
                    <a:chOff x="2580317" y="5613361"/>
                    <a:chExt cx="806782" cy="23083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8A4A4B6-33EB-5246-C678-F3B12577B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71526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클래스 마크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5" name="이등변 삼각형 24">
                      <a:extLst>
                        <a:ext uri="{FF2B5EF4-FFF2-40B4-BE49-F238E27FC236}">
                          <a16:creationId xmlns:a16="http://schemas.microsoft.com/office/drawing/2014/main" id="{FBBC411D-0B7E-7BAB-2A1E-725869951F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3A558E9A-399C-372A-892C-AF549F80CC5E}"/>
                    </a:ext>
                  </a:extLst>
                </p:cNvPr>
                <p:cNvGrpSpPr/>
                <p:nvPr/>
              </p:nvGrpSpPr>
              <p:grpSpPr>
                <a:xfrm>
                  <a:off x="4362592" y="2573461"/>
                  <a:ext cx="1591817" cy="2365607"/>
                  <a:chOff x="4362592" y="2573461"/>
                  <a:chExt cx="1591817" cy="2365607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F5CBD85C-FF2A-7D00-1252-3264E9538650}"/>
                      </a:ext>
                    </a:extLst>
                  </p:cNvPr>
                  <p:cNvGrpSpPr/>
                  <p:nvPr/>
                </p:nvGrpSpPr>
                <p:grpSpPr>
                  <a:xfrm>
                    <a:off x="4662937" y="4708236"/>
                    <a:ext cx="991127" cy="230832"/>
                    <a:chOff x="2580317" y="5613361"/>
                    <a:chExt cx="991127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1CDA3E8-2E0C-4F26-BC73-12E6295DCD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1839" y="5613361"/>
                      <a:ext cx="89960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29" name="이등변 삼각형 28">
                      <a:extLst>
                        <a:ext uri="{FF2B5EF4-FFF2-40B4-BE49-F238E27FC236}">
                          <a16:creationId xmlns:a16="http://schemas.microsoft.com/office/drawing/2014/main" id="{E90615F0-71F7-E592-0BBD-66C733637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0317" y="5686066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1" name="그림 30" descr="램프, 전구, 정물 사진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313EE9-441A-D837-FB6E-630D429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62592" y="2573461"/>
                    <a:ext cx="1591817" cy="2089260"/>
                  </a:xfrm>
                  <a:prstGeom prst="rect">
                    <a:avLst/>
                  </a:prstGeom>
                </p:spPr>
              </p:pic>
            </p:grpSp>
          </p:grpSp>
        </p:grp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7562B20-84BF-358D-CDEB-F6765DAD7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29005"/>
              </p:ext>
            </p:extLst>
          </p:nvPr>
        </p:nvGraphicFramePr>
        <p:xfrm>
          <a:off x="6524469" y="1135181"/>
          <a:ext cx="5084425" cy="4423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0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제등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39757"/>
                  </a:ext>
                </a:extLst>
              </a:tr>
              <a:tr h="359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다루고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자연에 떠도는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영혼의 힘을 빌려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적을 제압하는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공격을 보조하는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불을 자유롭게 활용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하여 적을 불태우거나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푸른 불꽃의 힘으로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강력한 피해를 줄 수 있습니다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   -&gt;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699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수치로 변경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특화 계수 표현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시 발화 스킬의 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강림 스킬의 시전 속도가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피해량이 </a:t>
                      </a:r>
                      <a:r>
                        <a:rPr lang="en-US" altLang="ko-KR" sz="10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최대 생명력이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51CB44-7A71-1E44-9479-7EEBC12E241D}"/>
              </a:ext>
            </a:extLst>
          </p:cNvPr>
          <p:cNvGrpSpPr/>
          <p:nvPr/>
        </p:nvGrpSpPr>
        <p:grpSpPr>
          <a:xfrm>
            <a:off x="8094822" y="5605963"/>
            <a:ext cx="3514072" cy="377405"/>
            <a:chOff x="8557201" y="3272246"/>
            <a:chExt cx="3514072" cy="377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6D4E6-8772-153B-B5B8-04B892BA478A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03B38-02E6-EDC8-3154-994A2D67AB41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0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E46E-50D4-44D6-D9EF-020CADAA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CFA5B78-81CC-7919-AEB7-0D65780E1D37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F234A4-0753-290C-CD89-0835C2A487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80659-366E-C863-26B3-FD6B52767442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5ACF0F-43A9-D331-DB67-C684895EB67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AEFDD0-124E-EF12-7F90-731F0A4817DA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2EBB275-3303-5341-B53F-CF2119C717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47546AE-B723-0FCA-75DB-658CAF778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C18AB2-44D6-7320-4FCF-D28EC995EAE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5AB3CE6-9BA4-8A20-DE31-5643EB02E05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4B720-1913-176F-73F5-D0B95B12D4CA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367D1E-5F56-0A4C-C2FC-E060BA28760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104DC9-6911-7E4B-374D-D092A3F971B0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089F46-A22F-24D3-9D27-E51DAF724226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15CEBF-F815-C9D0-9C38-9EFE978D411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DA243D-D42A-F03D-5CC9-360721522AB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CA6B91E-FD9C-3F9E-ADF7-FBC20D800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BA43DA03-FFCD-EC67-DE7F-2CC7643BF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15B6399B-246E-3DDD-2737-DB94CBA1B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07901FE-BB7B-AF8E-CC35-AB4C67D0D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5BE6CD8A-C04B-A1E2-5BCD-A6911419580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558EBA-FC94-602C-AF16-5B7F2FDFAC75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40EFC85-8872-F30E-05B0-87804115F6D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81601D8-C299-221D-CE55-064C4713D0B7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9EEF3010-CA80-FAB7-B3B8-37E07F564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5D72E7E-80BC-E27C-06DC-571441A5258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8F382A5E-FBFF-5E01-485D-A35768ED34E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F5A3944-D8B6-A591-A7DA-A7ACB6631E98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732834B9-55F1-7159-656F-B53952FEA7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0B00F6-8360-B84A-36BC-D957402DD53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835559-1EDF-114F-385A-8481775C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62297"/>
              </p:ext>
            </p:extLst>
          </p:nvPr>
        </p:nvGraphicFramePr>
        <p:xfrm>
          <a:off x="567906" y="1467974"/>
          <a:ext cx="7408886" cy="38722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490223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949243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 게이지의 최대치가 다릅니다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소환하면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버프를 획득합니다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버프 효과와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버프 효과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65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Ⅱ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Ⅲ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및 이동 속도가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</a:tbl>
          </a:graphicData>
        </a:graphic>
      </p:graphicFrame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EFDE3B0-6D5A-BDF9-22AC-AD2332BCBC4E}"/>
              </a:ext>
            </a:extLst>
          </p:cNvPr>
          <p:cNvGrpSpPr/>
          <p:nvPr/>
        </p:nvGrpSpPr>
        <p:grpSpPr>
          <a:xfrm>
            <a:off x="8330649" y="1347272"/>
            <a:ext cx="3231070" cy="3992906"/>
            <a:chOff x="8479346" y="1599320"/>
            <a:chExt cx="3231070" cy="399290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500BDCA-F5A1-1FDA-0EEE-4B1E491D32EB}"/>
                </a:ext>
              </a:extLst>
            </p:cNvPr>
            <p:cNvGrpSpPr/>
            <p:nvPr/>
          </p:nvGrpSpPr>
          <p:grpSpPr>
            <a:xfrm>
              <a:off x="8479346" y="1599320"/>
              <a:ext cx="3231070" cy="3992906"/>
              <a:chOff x="7985400" y="1157697"/>
              <a:chExt cx="3231070" cy="3893753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91918D-F5E4-7E28-79AB-22C25A340ADA}"/>
                  </a:ext>
                </a:extLst>
              </p:cNvPr>
              <p:cNvSpPr/>
              <p:nvPr/>
            </p:nvSpPr>
            <p:spPr>
              <a:xfrm>
                <a:off x="7985400" y="1290720"/>
                <a:ext cx="3231070" cy="3760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BAE260A4-4DFE-1B1A-7025-89B29B052B68}"/>
                  </a:ext>
                </a:extLst>
              </p:cNvPr>
              <p:cNvGrpSpPr/>
              <p:nvPr/>
            </p:nvGrpSpPr>
            <p:grpSpPr>
              <a:xfrm>
                <a:off x="8107665" y="1157697"/>
                <a:ext cx="918000" cy="246221"/>
                <a:chOff x="728379" y="1010408"/>
                <a:chExt cx="9180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054BAE0D-1EBE-72F7-BBBD-BB1533A9D99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18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60CD82A-DE03-C4F4-0D26-59E8B6BC8F6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E9E1FDD-DAD1-2D35-F04A-C2A97FC43213}"/>
                </a:ext>
              </a:extLst>
            </p:cNvPr>
            <p:cNvGrpSpPr/>
            <p:nvPr/>
          </p:nvGrpSpPr>
          <p:grpSpPr>
            <a:xfrm>
              <a:off x="8671180" y="1986530"/>
              <a:ext cx="2847403" cy="3454023"/>
              <a:chOff x="8601611" y="1905784"/>
              <a:chExt cx="2847403" cy="3454023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840E6304-4778-116C-916E-F632DA75C078}"/>
                  </a:ext>
                </a:extLst>
              </p:cNvPr>
              <p:cNvGrpSpPr/>
              <p:nvPr/>
            </p:nvGrpSpPr>
            <p:grpSpPr>
              <a:xfrm>
                <a:off x="8601611" y="1905784"/>
                <a:ext cx="2847403" cy="1012114"/>
                <a:chOff x="8491956" y="1464161"/>
                <a:chExt cx="2847403" cy="1012114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096EC000-72F5-F7E1-0FE1-50557489E305}"/>
                    </a:ext>
                  </a:extLst>
                </p:cNvPr>
                <p:cNvGrpSpPr/>
                <p:nvPr/>
              </p:nvGrpSpPr>
              <p:grpSpPr>
                <a:xfrm>
                  <a:off x="8491956" y="1464161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627CDB10-16F8-39E0-F7EB-32D998C8EFD2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35A44A7-B01C-A9AF-B05B-70B1C9D9E5C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1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1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084D5878-0D0D-623B-FEB6-4E1DA2DC1C6C}"/>
                    </a:ext>
                  </a:extLst>
                </p:cNvPr>
                <p:cNvGrpSpPr/>
                <p:nvPr/>
              </p:nvGrpSpPr>
              <p:grpSpPr>
                <a:xfrm>
                  <a:off x="8674111" y="1556775"/>
                  <a:ext cx="2483092" cy="826887"/>
                  <a:chOff x="8674111" y="1556775"/>
                  <a:chExt cx="2483092" cy="826887"/>
                </a:xfrm>
              </p:grpSpPr>
              <p:sp>
                <p:nvSpPr>
                  <p:cNvPr id="2" name="화살표: 오른쪽 1">
                    <a:extLst>
                      <a:ext uri="{FF2B5EF4-FFF2-40B4-BE49-F238E27FC236}">
                        <a16:creationId xmlns:a16="http://schemas.microsoft.com/office/drawing/2014/main" id="{30119E92-5E5F-1FCC-1354-98B9EDE6E76A}"/>
                      </a:ext>
                    </a:extLst>
                  </p:cNvPr>
                  <p:cNvSpPr/>
                  <p:nvPr/>
                </p:nvSpPr>
                <p:spPr>
                  <a:xfrm>
                    <a:off x="9816053" y="1896648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9" name="그룹 148">
                    <a:extLst>
                      <a:ext uri="{FF2B5EF4-FFF2-40B4-BE49-F238E27FC236}">
                        <a16:creationId xmlns:a16="http://schemas.microsoft.com/office/drawing/2014/main" id="{483EDD55-33B6-002A-39DA-E9F030FABEEA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1556775"/>
                    <a:ext cx="1005509" cy="826887"/>
                    <a:chOff x="3436856" y="1580186"/>
                    <a:chExt cx="1193551" cy="981525"/>
                  </a:xfrm>
                </p:grpSpPr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0DC0BD58-9204-9D1C-7130-C425FF3453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36856" y="1580186"/>
                      <a:ext cx="1193551" cy="977204"/>
                      <a:chOff x="1136848" y="2706156"/>
                      <a:chExt cx="2246328" cy="1839150"/>
                    </a:xfrm>
                  </p:grpSpPr>
                  <p:pic>
                    <p:nvPicPr>
                      <p:cNvPr id="165" name="그림 164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D24EFB04-795E-02BB-B8A9-94AACEB18C5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67" name="그림 16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AFE6BEFC-E160-9235-90C7-041A3DE897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52" name="그림 151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5BA19B-4D87-4E51-C808-800B678BA6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3767290" y="1630113"/>
                      <a:ext cx="532683" cy="9315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" name="그림 163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2AF4B6-878C-FEA6-C5A3-7BF890FB74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3960261" y="2269312"/>
                      <a:ext cx="146740" cy="29239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3B1C40C1-C1DE-C257-258D-3B5198018EEB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1560415"/>
                    <a:ext cx="1001083" cy="823247"/>
                    <a:chOff x="7526490" y="1846788"/>
                    <a:chExt cx="1401317" cy="1152382"/>
                  </a:xfrm>
                </p:grpSpPr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2DAADF13-323D-0980-C239-C49D0F88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490" y="1846788"/>
                      <a:ext cx="1401317" cy="1152382"/>
                      <a:chOff x="3436856" y="1580186"/>
                      <a:chExt cx="1193551" cy="981525"/>
                    </a:xfrm>
                  </p:grpSpPr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0EDC17D2-7DD8-06D1-DEFB-A7E7EAC6AF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98" name="그림 9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28DC1612-8BA6-58A5-E09D-FB6F9069C4A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99" name="그림 98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699B52-76B4-4DC3-C463-087D459C48F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96" name="그림 95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DCDE01C-1702-CE26-9157-8856691122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7" name="그림 96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0A033E7-AD79-5D81-145F-BD27D00C914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731" t="76951" r="44698" b="16616"/>
                      <a:stretch/>
                    </p:blipFill>
                    <p:spPr>
                      <a:xfrm>
                        <a:off x="3962718" y="2472140"/>
                        <a:ext cx="147177" cy="89571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8329CE2-C839-985C-0268-7BF0F5A006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27148" y="2548121"/>
                      <a:ext cx="0" cy="215501"/>
                    </a:xfrm>
                    <a:prstGeom prst="straightConnector1">
                      <a:avLst/>
                    </a:prstGeom>
                    <a:ln w="28575">
                      <a:solidFill>
                        <a:srgbClr val="ED4B39"/>
                      </a:solidFill>
                      <a:tailEnd type="triangle" w="sm" len="sm"/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B392EA85-DABE-9267-4229-5FD24D1298B3}"/>
                  </a:ext>
                </a:extLst>
              </p:cNvPr>
              <p:cNvGrpSpPr/>
              <p:nvPr/>
            </p:nvGrpSpPr>
            <p:grpSpPr>
              <a:xfrm>
                <a:off x="8601611" y="3126739"/>
                <a:ext cx="2847403" cy="1012114"/>
                <a:chOff x="8491956" y="2567480"/>
                <a:chExt cx="2847403" cy="1012114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8B67CFD-B358-2D1F-16CF-DDF5785B9720}"/>
                    </a:ext>
                  </a:extLst>
                </p:cNvPr>
                <p:cNvGrpSpPr/>
                <p:nvPr/>
              </p:nvGrpSpPr>
              <p:grpSpPr>
                <a:xfrm>
                  <a:off x="8491956" y="2567480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90E73C91-5663-BB06-E9B8-7AC3017CCB74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E3A90E0-F01F-4739-2EF0-6A2BC3D27E6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2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FD42C833-2D43-9EE5-09FF-3469F2C223A7}"/>
                    </a:ext>
                  </a:extLst>
                </p:cNvPr>
                <p:cNvGrpSpPr/>
                <p:nvPr/>
              </p:nvGrpSpPr>
              <p:grpSpPr>
                <a:xfrm>
                  <a:off x="8674111" y="2660094"/>
                  <a:ext cx="2483092" cy="826887"/>
                  <a:chOff x="8674111" y="2661849"/>
                  <a:chExt cx="2483092" cy="826887"/>
                </a:xfrm>
              </p:grpSpPr>
              <p:grpSp>
                <p:nvGrpSpPr>
                  <p:cNvPr id="142" name="그룹 141">
                    <a:extLst>
                      <a:ext uri="{FF2B5EF4-FFF2-40B4-BE49-F238E27FC236}">
                        <a16:creationId xmlns:a16="http://schemas.microsoft.com/office/drawing/2014/main" id="{2E2A239E-67EE-1152-28E6-64678C5A6C40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2661849"/>
                    <a:ext cx="1005509" cy="826887"/>
                    <a:chOff x="4397613" y="2189151"/>
                    <a:chExt cx="3396774" cy="2793359"/>
                  </a:xfrm>
                </p:grpSpPr>
                <p:grpSp>
                  <p:nvGrpSpPr>
                    <p:cNvPr id="144" name="그룹 143">
                      <a:extLst>
                        <a:ext uri="{FF2B5EF4-FFF2-40B4-BE49-F238E27FC236}">
                          <a16:creationId xmlns:a16="http://schemas.microsoft.com/office/drawing/2014/main" id="{02852CFE-98E3-FF92-281B-ECD77304AC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97613" y="2189151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7" name="그림 146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5C7126E7-5A44-AE2E-5B4A-C091C8539F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8" name="그림 147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E57902F-ABC9-8994-DAF4-0EC47E3760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45" name="그림 144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CB3CE8B-A943-212C-D628-172BAF95ED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5338008" y="2331239"/>
                      <a:ext cx="1515985" cy="26512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6" name="그림 14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B8DCF6F-5D8F-4DA0-4AC6-9B4F2AB0B2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5661784" y="3368040"/>
                      <a:ext cx="871096" cy="1614469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76D878EF-8ACC-69B3-2702-70EB78D69F30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2661849"/>
                    <a:ext cx="1005509" cy="826887"/>
                    <a:chOff x="5811504" y="4657251"/>
                    <a:chExt cx="1005509" cy="826887"/>
                  </a:xfrm>
                </p:grpSpPr>
                <p:grpSp>
                  <p:nvGrpSpPr>
                    <p:cNvPr id="10" name="그룹 9">
                      <a:extLst>
                        <a:ext uri="{FF2B5EF4-FFF2-40B4-BE49-F238E27FC236}">
                          <a16:creationId xmlns:a16="http://schemas.microsoft.com/office/drawing/2014/main" id="{3F117CD7-590F-5D46-D133-6FF8218D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504" y="4657251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7951EE22-BF54-37E0-D82F-E2F8F7A3E0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8" name="그림 1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D814B2A0-E3CC-1796-6629-3D177204240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21" name="그림 2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74CA59FC-EB52-CF69-925E-54448019241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" name="그림 1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506BC1F-BDEA-DD86-787D-07742D45406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grayscl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" name="그림 1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724324B0-E37D-EBF9-F09B-AFCF5650DA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68636" r="38975" b="16615"/>
                      <a:stretch/>
                    </p:blipFill>
                    <p:spPr>
                      <a:xfrm>
                        <a:off x="5661783" y="4398091"/>
                        <a:ext cx="871097" cy="584412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25" name="그림 24" descr="달, 밤, 어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5533B1C-F955-8E22-3713-4080F3B13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4064" t="62383" r="45396" b="16616"/>
                    <a:stretch/>
                  </p:blipFill>
                  <p:spPr>
                    <a:xfrm>
                      <a:off x="6252448" y="5237806"/>
                      <a:ext cx="123621" cy="246332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:a16="http://schemas.microsoft.com/office/drawing/2014/main" id="{93A214D8-FFC0-7485-8346-A7200C04EFAC}"/>
                      </a:ext>
                    </a:extLst>
                  </p:cNvPr>
                  <p:cNvSpPr/>
                  <p:nvPr/>
                </p:nvSpPr>
                <p:spPr>
                  <a:xfrm>
                    <a:off x="9816053" y="2998082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722855CB-4EC9-9374-07F1-A0BD7E500D60}"/>
                  </a:ext>
                </a:extLst>
              </p:cNvPr>
              <p:cNvGrpSpPr/>
              <p:nvPr/>
            </p:nvGrpSpPr>
            <p:grpSpPr>
              <a:xfrm>
                <a:off x="8601611" y="4347693"/>
                <a:ext cx="2847403" cy="1012114"/>
                <a:chOff x="8491956" y="3679156"/>
                <a:chExt cx="2847403" cy="1012114"/>
              </a:xfrm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6444DFD2-B573-DDF2-C4E6-67774007224B}"/>
                    </a:ext>
                  </a:extLst>
                </p:cNvPr>
                <p:cNvGrpSpPr/>
                <p:nvPr/>
              </p:nvGrpSpPr>
              <p:grpSpPr>
                <a:xfrm>
                  <a:off x="8491956" y="3679156"/>
                  <a:ext cx="2847403" cy="1012114"/>
                  <a:chOff x="8491956" y="1464161"/>
                  <a:chExt cx="2847403" cy="1012114"/>
                </a:xfrm>
              </p:grpSpPr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191EED06-8602-74E8-D0D3-85E9249D293F}"/>
                      </a:ext>
                    </a:extLst>
                  </p:cNvPr>
                  <p:cNvSpPr/>
                  <p:nvPr/>
                </p:nvSpPr>
                <p:spPr>
                  <a:xfrm>
                    <a:off x="8491956" y="1464161"/>
                    <a:ext cx="2847403" cy="10121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03912C00-C837-BB8E-07DD-7DF01C0EB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675207" y="2337776"/>
                    <a:ext cx="480902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&lt; 3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단계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highlight>
                          <a:srgbClr val="FCF5E0"/>
                        </a:highlight>
                      </a:rPr>
                      <a:t>&gt;</a:t>
                    </a:r>
                  </a:p>
                </p:txBody>
              </p:sp>
            </p:grpSp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91AE9EC7-2347-1507-CBAC-7A5DB4D92E7C}"/>
                    </a:ext>
                  </a:extLst>
                </p:cNvPr>
                <p:cNvGrpSpPr/>
                <p:nvPr/>
              </p:nvGrpSpPr>
              <p:grpSpPr>
                <a:xfrm>
                  <a:off x="8674111" y="3771770"/>
                  <a:ext cx="2483092" cy="826887"/>
                  <a:chOff x="8674111" y="3836240"/>
                  <a:chExt cx="2483092" cy="826887"/>
                </a:xfrm>
              </p:grpSpPr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B8837DAA-0BF3-C237-527C-6B1629B6A548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4" y="3836240"/>
                    <a:ext cx="1005509" cy="826887"/>
                    <a:chOff x="647042" y="1915343"/>
                    <a:chExt cx="3396774" cy="2793359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3720F9F2-2AA0-4686-FEA4-81B29A92FF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42" y="1915343"/>
                      <a:ext cx="3396774" cy="2781062"/>
                      <a:chOff x="1136848" y="2706156"/>
                      <a:chExt cx="2246328" cy="1839150"/>
                    </a:xfrm>
                  </p:grpSpPr>
                  <p:pic>
                    <p:nvPicPr>
                      <p:cNvPr id="140" name="그림 139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43CF0CC4-4B08-4B4F-9F46-A8492A68DBF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141" name="그림 14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FADED838-6646-081D-8BC6-9EA5E81E7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139" name="그림 138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2D78675-5892-6A3A-D1BB-3687572957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1587437" y="2057431"/>
                      <a:ext cx="1515985" cy="2651271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A2D832D4-4FD5-D424-0816-65D4EE701A2E}"/>
                      </a:ext>
                    </a:extLst>
                  </p:cNvPr>
                  <p:cNvGrpSpPr/>
                  <p:nvPr/>
                </p:nvGrpSpPr>
                <p:grpSpPr>
                  <a:xfrm>
                    <a:off x="8674111" y="3836240"/>
                    <a:ext cx="1005509" cy="826887"/>
                    <a:chOff x="8792530" y="4677074"/>
                    <a:chExt cx="1005509" cy="826887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4A5ADB9D-2FCB-0B53-B36F-50EEEFFFFC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92530" y="4677074"/>
                      <a:ext cx="1005509" cy="823247"/>
                      <a:chOff x="1136848" y="2706156"/>
                      <a:chExt cx="2246328" cy="1839150"/>
                    </a:xfrm>
                  </p:grpSpPr>
                  <p:pic>
                    <p:nvPicPr>
                      <p:cNvPr id="31" name="그림 30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CF357283-E1FF-60D5-CE5D-F500AB9479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505" t="24237" r="52380" b="41097"/>
                      <a:stretch/>
                    </p:blipFill>
                    <p:spPr>
                      <a:xfrm>
                        <a:off x="1136848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  <p:pic>
                    <p:nvPicPr>
                      <p:cNvPr id="32" name="그림 31" descr="수사슴, 실루엣이(가) 표시된 사진&#10;&#10;중간 신뢰도로 자동 생성된 설명">
                        <a:extLst>
                          <a:ext uri="{FF2B5EF4-FFF2-40B4-BE49-F238E27FC236}">
                            <a16:creationId xmlns:a16="http://schemas.microsoft.com/office/drawing/2014/main" id="{93B97160-AD66-EDC8-9551-68B08C230F0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458" t="24237" r="13428" b="41097"/>
                      <a:stretch/>
                    </p:blipFill>
                    <p:spPr>
                      <a:xfrm>
                        <a:off x="1927445" y="2706156"/>
                        <a:ext cx="1455731" cy="1839150"/>
                      </a:xfrm>
                      <a:prstGeom prst="rect">
                        <a:avLst/>
                      </a:prstGeom>
                      <a:effectLst>
                        <a:glow rad="12700">
                          <a:schemeClr val="tx1"/>
                        </a:glow>
                      </a:effectLst>
                    </p:spPr>
                  </p:pic>
                </p:grpSp>
                <p:pic>
                  <p:nvPicPr>
                    <p:cNvPr id="57" name="그림 56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3917982-8619-3D28-B044-CCD93CE4B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grayscl/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16475" r="30870" b="16615"/>
                    <a:stretch/>
                  </p:blipFill>
                  <p:spPr>
                    <a:xfrm>
                      <a:off x="9070904" y="4719135"/>
                      <a:ext cx="448760" cy="7848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 descr="할로윈, 호박, 만화 영화, 채소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B275107-CE4A-DC42-BFA9-AD03EDA74E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5048" b="84375" l="29808" r="73798">
                                  <a14:foregroundMark x1="43750" y1="66827" x2="39183" y2="82212"/>
                                  <a14:foregroundMark x1="34856" y1="65625" x2="30288" y2="77885"/>
                                  <a14:foregroundMark x1="35577" y1="66827" x2="34856" y2="84615"/>
                                  <a14:foregroundMark x1="33413" y1="66827" x2="32452" y2="82212"/>
                                  <a14:foregroundMark x1="33173" y1="66827" x2="34615" y2="81250"/>
                                  <a14:foregroundMark x1="34615" y1="66827" x2="36779" y2="82212"/>
                                  <a14:foregroundMark x1="33413" y1="67788" x2="36779" y2="81250"/>
                                  <a14:foregroundMark x1="33413" y1="66827" x2="45913" y2="82452"/>
                                  <a14:foregroundMark x1="59375" y1="64663" x2="70433" y2="78846"/>
                                  <a14:foregroundMark x1="61779" y1="60096" x2="72837" y2="67548"/>
                                  <a14:foregroundMark x1="62740" y1="55529" x2="73798" y2="57692"/>
                                  <a14:foregroundMark x1="65144" y1="55529" x2="71394" y2="55529"/>
                                  <a14:foregroundMark x1="35817" y1="37740" x2="44471" y2="46394"/>
                                  <a14:foregroundMark x1="45913" y1="20673" x2="55769" y2="25000"/>
                                  <a14:foregroundMark x1="50481" y1="19712" x2="59135" y2="24038"/>
                                  <a14:foregroundMark x1="44712" y1="19712" x2="59135" y2="19712"/>
                                  <a14:foregroundMark x1="48077" y1="18750" x2="64904" y2="18750"/>
                                  <a14:foregroundMark x1="49519" y1="18750" x2="56731" y2="18750"/>
                                  <a14:foregroundMark x1="48077" y1="18750" x2="63702" y2="17308"/>
                                  <a14:foregroundMark x1="45913" y1="18510" x2="62500" y2="17308"/>
                                  <a14:foregroundMark x1="51442" y1="17308" x2="58173" y2="17308"/>
                                  <a14:foregroundMark x1="73798" y1="5048" x2="73798" y2="5048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870" t="55252" r="30870" b="16615"/>
                    <a:stretch/>
                  </p:blipFill>
                  <p:spPr>
                    <a:xfrm>
                      <a:off x="9070904" y="5173979"/>
                      <a:ext cx="448760" cy="329981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36" name="그림 35" descr="할로윈, 호박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05CACF4-D56E-4ECB-86FD-94A0177D68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041" t="42640" r="38975" b="16615"/>
                    <a:stretch/>
                  </p:blipFill>
                  <p:spPr>
                    <a:xfrm>
                      <a:off x="9166354" y="5026047"/>
                      <a:ext cx="257861" cy="477913"/>
                    </a:xfrm>
                    <a:prstGeom prst="rect">
                      <a:avLst/>
                    </a:prstGeom>
                    <a:effectLst>
                      <a:glow rad="38100">
                        <a:schemeClr val="bg1"/>
                      </a:glow>
                    </a:effectLst>
                  </p:spPr>
                </p:pic>
              </p:grpSp>
              <p:sp>
                <p:nvSpPr>
                  <p:cNvPr id="27" name="화살표: 오른쪽 26">
                    <a:extLst>
                      <a:ext uri="{FF2B5EF4-FFF2-40B4-BE49-F238E27FC236}">
                        <a16:creationId xmlns:a16="http://schemas.microsoft.com/office/drawing/2014/main" id="{7FD56DB5-FE01-7CC6-4BEE-03684A531FCA}"/>
                      </a:ext>
                    </a:extLst>
                  </p:cNvPr>
                  <p:cNvSpPr/>
                  <p:nvPr/>
                </p:nvSpPr>
                <p:spPr>
                  <a:xfrm>
                    <a:off x="9816053" y="4172365"/>
                    <a:ext cx="194783" cy="150780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253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6552</TotalTime>
  <Words>2677</Words>
  <Application>Microsoft Office PowerPoint</Application>
  <PresentationFormat>와이드스크린</PresentationFormat>
  <Paragraphs>572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맑은 고딕</vt:lpstr>
      <vt:lpstr>바른공군체 Medium</vt:lpstr>
      <vt:lpstr>빛의 계승자 Bold</vt:lpstr>
      <vt:lpstr>페이퍼로지 1 Thin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107</cp:revision>
  <dcterms:created xsi:type="dcterms:W3CDTF">2024-11-19T19:33:02Z</dcterms:created>
  <dcterms:modified xsi:type="dcterms:W3CDTF">2024-12-20T12:48:54Z</dcterms:modified>
</cp:coreProperties>
</file>